
<file path=[Content_Types].xml><?xml version="1.0" encoding="utf-8"?>
<Types xmlns="http://schemas.openxmlformats.org/package/2006/content-types">
  <Default Extension="wmf" ContentType="image/x-wmf"/>
  <Default Extension="png" ContentType="image/pn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notesSlides/notesSlide4.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Layouts/slideLayout9.xml" ContentType="application/vnd.openxmlformats-officedocument.presentationml.slideLayout+xml"/>
  <Override PartName="/ppt/slides/slide1.xml" ContentType="application/vnd.openxmlformats-officedocument.presentationml.slide+xml"/>
  <Override PartName="/ppt/slideLayouts/slideLayout8.xml" ContentType="application/vnd.openxmlformats-officedocument.presentationml.slideLayout+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s/slide3.xml" ContentType="application/vnd.openxmlformats-officedocument.presentationml.slide+xml"/>
  <Override PartName="/ppt/notesMasters/notesMaster1.xml" ContentType="application/vnd.openxmlformats-officedocument.presentationml.notesMaster+xml"/>
  <Override PartName="/ppt/slideLayouts/slideLayout10.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theme/theme2.xml" ContentType="application/vnd.openxmlformats-officedocument.theme+xml"/>
  <Override PartName="/ppt/slideLayouts/slideLayout11.xml" ContentType="application/vnd.openxmlformats-officedocument.presentationml.slideLayout+xml"/>
  <Override PartName="/ppt/tableStyles.xml" ContentType="application/vnd.openxmlformats-officedocument.presentationml.tableStyles+xml"/>
  <Override PartName="/ppt/theme/theme1.xml" ContentType="application/vnd.openxmlformats-officedocument.theme+xml"/>
  <Override PartName="/ppt/slideLayouts/slideLayout1.xml" ContentType="application/vnd.openxmlformats-officedocument.presentationml.slideLayout+xml"/>
  <Override PartName="/ppt/slides/slide2.xml" ContentType="application/vnd.openxmlformats-officedocument.presentationml.slide+xml"/>
  <Override PartName="/ppt/viewProps.xml" ContentType="application/vnd.openxmlformats-officedocument.presentationml.viewProps+xml"/>
  <Override PartName="/ppt/notesSlides/notesSlide3.xml" ContentType="application/vnd.openxmlformats-officedocument.presentationml.notesSlide+xml"/>
  <Override PartName="/ppt/presProps.xml" ContentType="application/vnd.openxmlformats-officedocument.presentationml.presPro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presentation.xml" ContentType="application/vnd.openxmlformats-officedocument.presentationml.presentation.main+xml"/>
  <Override PartName="/docProps/core.xml" ContentType="application/vnd.openxmlformats-package.core-properties+xml"/>
  <Override PartName="/docProps/app.xml" ContentType="application/vnd.openxmlformats-officedocument.extended-properties+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autoCompressPictures="0" saveSubsetFonts="1">
  <p:sldMasterIdLst>
    <p:sldMasterId id="2147483648" r:id="rId1"/>
  </p:sldMasterIdLst>
  <p:notesMasterIdLst>
    <p:notesMasterId r:id="rId8"/>
  </p:notesMasterIdLst>
  <p:sldIdLst>
    <p:sldId id="256" r:id="rId4"/>
    <p:sldId id="257" r:id="rId5"/>
    <p:sldId id="258" r:id="rId6"/>
    <p:sldId id="259" r:id="rId7"/>
  </p:sldIdLst>
  <p:sldSz cx="12192000" cy="6858000"/>
  <p:notesSz cx="6858000" cy="9144000"/>
  <p:defaultTextStyle>
    <a:defPPr>
      <a:defRPr/>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21" d="100"/>
          <a:sy n="121" d="100"/>
        </p:scale>
        <p:origin x="200" y="232"/>
      </p:cViewPr>
      <p:guideLst>
        <p:guide pos="3840"/>
        <p:guide pos="2160" orient="horz"/>
      </p:guideLst>
    </p:cSldViewPr>
  </p:slideViewPr>
  <p:gridSpacing cx="72008" cy="72008"/>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notesMaster" Target="notesMasters/notesMaster1.xml"/><Relationship Id="rId9" Type="http://schemas.openxmlformats.org/officeDocument/2006/relationships/presProps" Target="presProps.xml" /><Relationship Id="rId10" Type="http://schemas.openxmlformats.org/officeDocument/2006/relationships/tableStyles" Target="tableStyles.xml" /><Relationship Id="rId11" Type="http://schemas.openxmlformats.org/officeDocument/2006/relationships/viewProps" Target="viewProps.xml" /></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Ref idx="1001">
        <a:schemeClr val="bg1"/>
      </p:bgRef>
    </p:bg>
    <p:spTree>
      <p:nvGrpSpPr>
        <p:cNvPr id="1" name=""/>
        <p:cNvGrpSpPr/>
        <p:nvPr/>
      </p:nvGrpSpPr>
      <p:grpSpPr bwMode="auto">
        <a:xfrm>
          <a:off x="0" y="0"/>
          <a:ext cx="0" cy="0"/>
          <a:chOff x="0" y="0"/>
          <a:chExt cx="0" cy="0"/>
        </a:xfrm>
      </p:grpSpPr>
      <p:sp>
        <p:nvSpPr>
          <p:cNvPr id="2" name="Header Placeholder 1"/>
          <p:cNvSpPr>
            <a:spLocks noGrp="1"/>
          </p:cNvSpPr>
          <p:nvPr>
            <p:ph type="hdr" sz="quarter"/>
          </p:nvPr>
        </p:nvSpPr>
        <p:spPr bwMode="auto">
          <a:xfrm>
            <a:off x="0" y="0"/>
            <a:ext cx="2971800" cy="458788"/>
          </a:xfrm>
          <a:prstGeom prst="rect">
            <a:avLst/>
          </a:prstGeom>
        </p:spPr>
        <p:txBody>
          <a:bodyPr vert="horz" lIns="91440" tIns="45720" rIns="91440" bIns="45720" rtlCol="0"/>
          <a:lstStyle>
            <a:lvl1pPr algn="l">
              <a:defRPr sz="1200"/>
            </a:lvl1pPr>
          </a:lstStyle>
          <a:p>
            <a:pPr>
              <a:defRPr/>
            </a:pPr>
            <a:endParaRPr lang="en-GB"/>
          </a:p>
        </p:txBody>
      </p:sp>
      <p:sp>
        <p:nvSpPr>
          <p:cNvPr id="3" name="Date Placeholder 2"/>
          <p:cNvSpPr>
            <a:spLocks noGrp="1"/>
          </p:cNvSpPr>
          <p:nvPr>
            <p:ph type="dt" idx="1"/>
          </p:nvPr>
        </p:nvSpPr>
        <p:spPr bwMode="auto">
          <a:xfrm>
            <a:off x="3884613" y="0"/>
            <a:ext cx="2971800" cy="458788"/>
          </a:xfrm>
          <a:prstGeom prst="rect">
            <a:avLst/>
          </a:prstGeom>
        </p:spPr>
        <p:txBody>
          <a:bodyPr vert="horz" lIns="91440" tIns="45720" rIns="91440" bIns="45720" rtlCol="0"/>
          <a:lstStyle>
            <a:lvl1pPr algn="r">
              <a:defRPr sz="1200"/>
            </a:lvl1pPr>
          </a:lstStyle>
          <a:p>
            <a:pPr>
              <a:defRPr/>
            </a:pPr>
            <a:fld id="{9E33E4D0-92E9-EB47-A8C4-2569B685452F}" type="datetimeFigureOut">
              <a:rPr lang="en-GB"/>
              <a:t>07/03/2024</a:t>
            </a:fld>
            <a:endParaRPr lang="en-GB"/>
          </a:p>
        </p:txBody>
      </p:sp>
      <p:sp>
        <p:nvSpPr>
          <p:cNvPr id="4" name="Slide Image Placeholder 3"/>
          <p:cNvSpPr>
            <a:spLocks noChangeAspect="1" noGrp="1" noRot="1"/>
          </p:cNvSpPr>
          <p:nvPr>
            <p:ph type="sldImg" idx="2"/>
          </p:nvPr>
        </p:nvSpPr>
        <p:spPr bwMode="auto">
          <a:xfrm>
            <a:off x="685800" y="1143000"/>
            <a:ext cx="5486400" cy="3086100"/>
          </a:xfrm>
          <a:prstGeom prst="rect">
            <a:avLst/>
          </a:prstGeom>
          <a:noFill/>
          <a:ln w="12700">
            <a:solidFill>
              <a:prstClr val="black"/>
            </a:solidFill>
          </a:ln>
        </p:spPr>
        <p:txBody>
          <a:bodyPr vert="horz" lIns="91440" tIns="45720" rIns="91440" bIns="45720" rtlCol="0" anchor="ctr"/>
          <a:lstStyle/>
          <a:p>
            <a:pPr>
              <a:defRPr/>
            </a:pPr>
            <a:endParaRPr lang="en-GB"/>
          </a:p>
        </p:txBody>
      </p:sp>
      <p:sp>
        <p:nvSpPr>
          <p:cNvPr id="5" name="Notes Placeholder 4"/>
          <p:cNvSpPr>
            <a:spLocks noGrp="1"/>
          </p:cNvSpPr>
          <p:nvPr>
            <p:ph type="body" sz="quarter" idx="3"/>
          </p:nvPr>
        </p:nvSpPr>
        <p:spPr bwMode="auto">
          <a:xfrm>
            <a:off x="685800" y="4400550"/>
            <a:ext cx="5486400" cy="3600450"/>
          </a:xfrm>
          <a:prstGeom prst="rect">
            <a:avLst/>
          </a:prstGeom>
        </p:spPr>
        <p:txBody>
          <a:bodyPr vert="horz" lIns="91440" tIns="45720" rIns="91440" bIns="45720" rtlCol="0"/>
          <a:lstStyle/>
          <a:p>
            <a:pPr lvl="0">
              <a:defRPr/>
            </a:pPr>
            <a:r>
              <a:rPr lang="en-GB"/>
              <a:t>Click to edit Master text styles</a:t>
            </a:r>
            <a:endParaRPr/>
          </a:p>
          <a:p>
            <a:pPr lvl="1">
              <a:defRPr/>
            </a:pPr>
            <a:r>
              <a:rPr lang="en-GB"/>
              <a:t>Second level</a:t>
            </a:r>
            <a:endParaRPr/>
          </a:p>
          <a:p>
            <a:pPr lvl="2">
              <a:defRPr/>
            </a:pPr>
            <a:r>
              <a:rPr lang="en-GB"/>
              <a:t>Third level</a:t>
            </a:r>
            <a:endParaRPr/>
          </a:p>
          <a:p>
            <a:pPr lvl="3">
              <a:defRPr/>
            </a:pPr>
            <a:r>
              <a:rPr lang="en-GB"/>
              <a:t>Fourth level</a:t>
            </a:r>
            <a:endParaRPr/>
          </a:p>
          <a:p>
            <a:pPr lvl="4">
              <a:defRPr/>
            </a:pPr>
            <a:r>
              <a:rPr lang="en-GB"/>
              <a:t>Fifth level</a:t>
            </a:r>
            <a:endParaRPr/>
          </a:p>
        </p:txBody>
      </p:sp>
      <p:sp>
        <p:nvSpPr>
          <p:cNvPr id="6" name="Footer Placeholder 5"/>
          <p:cNvSpPr>
            <a:spLocks noGrp="1"/>
          </p:cNvSpPr>
          <p:nvPr>
            <p:ph type="ftr" sz="quarter" idx="4"/>
          </p:nvPr>
        </p:nvSpPr>
        <p:spPr bwMode="auto">
          <a:xfrm>
            <a:off x="0" y="8685213"/>
            <a:ext cx="2971800" cy="458787"/>
          </a:xfrm>
          <a:prstGeom prst="rect">
            <a:avLst/>
          </a:prstGeom>
        </p:spPr>
        <p:txBody>
          <a:bodyPr vert="horz" lIns="91440" tIns="45720" rIns="91440" bIns="45720" rtlCol="0" anchor="b"/>
          <a:lstStyle>
            <a:lvl1pPr algn="l">
              <a:defRPr sz="1200"/>
            </a:lvl1pPr>
          </a:lstStyle>
          <a:p>
            <a:pPr>
              <a:defRPr/>
            </a:pPr>
            <a:endParaRPr lang="en-GB"/>
          </a:p>
        </p:txBody>
      </p:sp>
      <p:sp>
        <p:nvSpPr>
          <p:cNvPr id="7" name="Slide Number Placeholder 6"/>
          <p:cNvSpPr>
            <a:spLocks noGrp="1"/>
          </p:cNvSpPr>
          <p:nvPr>
            <p:ph type="sldNum" sz="quarter" idx="5"/>
          </p:nvPr>
        </p:nvSpPr>
        <p:spPr bwMode="auto">
          <a:xfrm>
            <a:off x="3884613" y="8685213"/>
            <a:ext cx="2971800" cy="458787"/>
          </a:xfrm>
          <a:prstGeom prst="rect">
            <a:avLst/>
          </a:prstGeom>
        </p:spPr>
        <p:txBody>
          <a:bodyPr vert="horz" lIns="91440" tIns="45720" rIns="91440" bIns="45720" rtlCol="0" anchor="b"/>
          <a:lstStyle>
            <a:lvl1pPr algn="r">
              <a:defRPr sz="1200"/>
            </a:lvl1pPr>
          </a:lstStyle>
          <a:p>
            <a:pPr>
              <a:defRPr/>
            </a:pPr>
            <a:fld id="{8B77D52C-1A09-704F-9C61-98795978DC6A}" type="slidenum">
              <a:rPr lang="en-GB"/>
              <a:t>‹#›</a:t>
            </a:fld>
            <a:endParaRPr lang="en-GB"/>
          </a:p>
        </p:txBody>
      </p:sp>
    </p:spTree>
  </p:cSld>
  <p:clrMap bg1="lt1" tx1="dk1" bg2="lt2" tx2="dk2" accent1="accent1" accent2="accent2" accent3="accent3" accent4="accent4" accent5="accent5" accent6="accent6" hlink="hlink" folHlink="folHlink"/>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1FD546A9-1AB5-1490-CFB7-11037659FFE5}" type="slidenum">
              <a:rPr/>
              <a:t/>
            </a:fld>
            <a:endParaRPr/>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09665405" name="Slide Image Placeholder 1"/>
          <p:cNvSpPr>
            <a:spLocks noChangeAspect="1" noGrp="1" noRot="1"/>
          </p:cNvSpPr>
          <p:nvPr>
            <p:ph type="sldImg"/>
          </p:nvPr>
        </p:nvSpPr>
        <p:spPr bwMode="auto"/>
      </p:sp>
      <p:sp>
        <p:nvSpPr>
          <p:cNvPr id="450464923" name="Notes Placeholder 2"/>
          <p:cNvSpPr>
            <a:spLocks noGrp="1"/>
          </p:cNvSpPr>
          <p:nvPr>
            <p:ph type="body" idx="1"/>
          </p:nvPr>
        </p:nvSpPr>
        <p:spPr bwMode="auto"/>
        <p:txBody>
          <a:bodyPr/>
          <a:lstStyle/>
          <a:p>
            <a:pPr>
              <a:defRPr/>
            </a:pPr>
            <a:endParaRPr/>
          </a:p>
        </p:txBody>
      </p:sp>
      <p:sp>
        <p:nvSpPr>
          <p:cNvPr id="171057135" name="Slide Number Placeholder 3"/>
          <p:cNvSpPr>
            <a:spLocks noGrp="1"/>
          </p:cNvSpPr>
          <p:nvPr>
            <p:ph type="sldNum" sz="quarter" idx="10"/>
          </p:nvPr>
        </p:nvSpPr>
        <p:spPr bwMode="auto"/>
        <p:txBody>
          <a:bodyPr/>
          <a:lstStyle/>
          <a:p>
            <a:pPr>
              <a:defRPr/>
            </a:pPr>
            <a:fld id="{8759D285-2B0D-7E03-5FC3-DBA09D2E5B19}" type="slidenum">
              <a:rPr/>
              <a:t/>
            </a:fld>
            <a:endParaRPr/>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999F0E2A-21B9-0218-FFB4-36E6712CCC57}" type="slidenum">
              <a:rPr/>
              <a:t/>
            </a:fld>
            <a:endParaRPr/>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9304819" name="Slide Image Placeholder 1"/>
          <p:cNvSpPr>
            <a:spLocks noChangeAspect="1" noGrp="1" noRot="1"/>
          </p:cNvSpPr>
          <p:nvPr>
            <p:ph type="sldImg"/>
          </p:nvPr>
        </p:nvSpPr>
        <p:spPr bwMode="auto"/>
      </p:sp>
      <p:sp>
        <p:nvSpPr>
          <p:cNvPr id="2020058067" name="Notes Placeholder 2"/>
          <p:cNvSpPr>
            <a:spLocks noGrp="1"/>
          </p:cNvSpPr>
          <p:nvPr>
            <p:ph type="body" idx="1"/>
          </p:nvPr>
        </p:nvSpPr>
        <p:spPr bwMode="auto"/>
        <p:txBody>
          <a:bodyPr/>
          <a:lstStyle/>
          <a:p>
            <a:pPr>
              <a:defRPr/>
            </a:pPr>
            <a:endParaRPr/>
          </a:p>
        </p:txBody>
      </p:sp>
      <p:sp>
        <p:nvSpPr>
          <p:cNvPr id="653277703" name="Slide Number Placeholder 3"/>
          <p:cNvSpPr>
            <a:spLocks noGrp="1"/>
          </p:cNvSpPr>
          <p:nvPr>
            <p:ph type="sldNum" sz="quarter" idx="10"/>
          </p:nvPr>
        </p:nvSpPr>
        <p:spPr bwMode="auto"/>
        <p:txBody>
          <a:bodyPr/>
          <a:lstStyle/>
          <a:p>
            <a:pPr>
              <a:defRPr/>
            </a:pPr>
            <a:fld id="{CD6E7B7C-B82E-39E1-28C7-3D2CBCB5F245}" type="slidenum">
              <a:rPr/>
              <a:t/>
            </a:fld>
            <a:endParaRPr/>
          </a:p>
        </p:txBody>
      </p:sp>
    </p:spTree>
  </p:cSld>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 userDrawn="1">
  <p:cSld name="Title Slide">
    <p:spTree>
      <p:nvGrpSpPr>
        <p:cNvPr id="1" name=""/>
        <p:cNvGrpSpPr/>
        <p:nvPr/>
      </p:nvGrpSpPr>
      <p:grpSpPr bwMode="auto">
        <a:xfrm>
          <a:off x="0" y="0"/>
          <a:ext cx="0" cy="0"/>
          <a:chOff x="0" y="0"/>
          <a:chExt cx="0" cy="0"/>
        </a:xfrm>
      </p:grpSpPr>
      <p:sp>
        <p:nvSpPr>
          <p:cNvPr id="2" name="Title 1"/>
          <p:cNvSpPr>
            <a:spLocks noGrp="1"/>
          </p:cNvSpPr>
          <p:nvPr>
            <p:ph type="ctrTitle"/>
          </p:nvPr>
        </p:nvSpPr>
        <p:spPr bwMode="auto">
          <a:xfrm>
            <a:off x="1524000" y="1122363"/>
            <a:ext cx="9144000" cy="2387600"/>
          </a:xfrm>
        </p:spPr>
        <p:txBody>
          <a:bodyPr anchor="b"/>
          <a:lstStyle>
            <a:lvl1pPr algn="ctr">
              <a:defRPr sz="6000"/>
            </a:lvl1pPr>
          </a:lstStyle>
          <a:p>
            <a:pPr>
              <a:defRPr/>
            </a:pPr>
            <a:r>
              <a:rPr lang="en-GB"/>
              <a:t>Click to edit Master title style</a:t>
            </a:r>
            <a:endParaRPr/>
          </a:p>
        </p:txBody>
      </p:sp>
      <p:sp>
        <p:nvSpPr>
          <p:cNvPr id="3" name="Subtitle 2"/>
          <p:cNvSpPr>
            <a:spLocks noGrp="1"/>
          </p:cNvSpPr>
          <p:nvPr>
            <p:ph type="subTitle" idx="1"/>
          </p:nvPr>
        </p:nvSpPr>
        <p:spPr bwMode="auto">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a:defRPr/>
            </a:pPr>
            <a:r>
              <a:rPr lang="en-GB"/>
              <a:t>Click to edit Master subtitle style</a:t>
            </a:r>
            <a:endParaRPr/>
          </a:p>
        </p:txBody>
      </p:sp>
      <p:sp>
        <p:nvSpPr>
          <p:cNvPr id="4" name="Date Placeholder 3"/>
          <p:cNvSpPr>
            <a:spLocks noGrp="1"/>
          </p:cNvSpPr>
          <p:nvPr>
            <p:ph type="dt" sz="half" idx="10"/>
          </p:nvPr>
        </p:nvSpPr>
        <p:spPr bwMode="auto"/>
        <p:txBody>
          <a:bodyPr/>
          <a:lstStyle/>
          <a:p>
            <a:pPr>
              <a:defRPr/>
            </a:pPr>
            <a:fld id="{A6885482-A202-734E-A00B-53B940A67FF9}" type="datetimeFigureOut">
              <a:rPr lang="en-GB"/>
              <a:t>07/03/2024</a:t>
            </a:fld>
            <a:endParaRPr lang="en-GB"/>
          </a:p>
        </p:txBody>
      </p:sp>
      <p:sp>
        <p:nvSpPr>
          <p:cNvPr id="5" name="Footer Placeholder 4"/>
          <p:cNvSpPr>
            <a:spLocks noGrp="1"/>
          </p:cNvSpPr>
          <p:nvPr>
            <p:ph type="ftr" sz="quarter" idx="11"/>
          </p:nvPr>
        </p:nvSpPr>
        <p:spPr bwMode="auto"/>
        <p:txBody>
          <a:bodyPr/>
          <a:lstStyle/>
          <a:p>
            <a:pPr>
              <a:defRPr/>
            </a:pPr>
            <a:endParaRPr lang="en-GB"/>
          </a:p>
        </p:txBody>
      </p:sp>
      <p:sp>
        <p:nvSpPr>
          <p:cNvPr id="6" name="Slide Number Placeholder 5"/>
          <p:cNvSpPr>
            <a:spLocks noGrp="1"/>
          </p:cNvSpPr>
          <p:nvPr>
            <p:ph type="sldNum" sz="quarter" idx="12"/>
          </p:nvPr>
        </p:nvSpPr>
        <p:spPr bwMode="auto"/>
        <p:txBody>
          <a:bodyPr/>
          <a:lstStyle/>
          <a:p>
            <a:pPr>
              <a:defRPr/>
            </a:pPr>
            <a:fld id="{3FF8C169-46D5-5044-8A3B-D12AB153E6E6}"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x" userDrawn="1">
  <p:cSld name="Title and Vertical Tex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GB"/>
              <a:t>Click to edit Master title style</a:t>
            </a:r>
            <a:endParaRPr/>
          </a:p>
        </p:txBody>
      </p:sp>
      <p:sp>
        <p:nvSpPr>
          <p:cNvPr id="3" name="Vertical Text Placeholder 2"/>
          <p:cNvSpPr>
            <a:spLocks noGrp="1"/>
          </p:cNvSpPr>
          <p:nvPr>
            <p:ph type="body" orient="vert" idx="1"/>
          </p:nvPr>
        </p:nvSpPr>
        <p:spPr bwMode="auto"/>
        <p:txBody>
          <a:bodyPr vert="eaVert"/>
          <a:lstStyle/>
          <a:p>
            <a:pPr lvl="0">
              <a:defRPr/>
            </a:pPr>
            <a:r>
              <a:rPr lang="en-GB"/>
              <a:t>Click to edit Master text styles</a:t>
            </a:r>
            <a:endParaRPr/>
          </a:p>
          <a:p>
            <a:pPr lvl="1">
              <a:defRPr/>
            </a:pPr>
            <a:r>
              <a:rPr lang="en-GB"/>
              <a:t>Second level</a:t>
            </a:r>
            <a:endParaRPr/>
          </a:p>
          <a:p>
            <a:pPr lvl="2">
              <a:defRPr/>
            </a:pPr>
            <a:r>
              <a:rPr lang="en-GB"/>
              <a:t>Third level</a:t>
            </a:r>
            <a:endParaRPr/>
          </a:p>
          <a:p>
            <a:pPr lvl="3">
              <a:defRPr/>
            </a:pPr>
            <a:r>
              <a:rPr lang="en-GB"/>
              <a:t>Fourth level</a:t>
            </a:r>
            <a:endParaRPr/>
          </a:p>
          <a:p>
            <a:pPr lvl="4">
              <a:defRPr/>
            </a:pPr>
            <a:r>
              <a:rPr lang="en-GB"/>
              <a:t>Fifth level</a:t>
            </a:r>
            <a:endParaRPr/>
          </a:p>
        </p:txBody>
      </p:sp>
      <p:sp>
        <p:nvSpPr>
          <p:cNvPr id="4" name="Date Placeholder 3"/>
          <p:cNvSpPr>
            <a:spLocks noGrp="1"/>
          </p:cNvSpPr>
          <p:nvPr>
            <p:ph type="dt" sz="half" idx="10"/>
          </p:nvPr>
        </p:nvSpPr>
        <p:spPr bwMode="auto"/>
        <p:txBody>
          <a:bodyPr/>
          <a:lstStyle/>
          <a:p>
            <a:pPr>
              <a:defRPr/>
            </a:pPr>
            <a:fld id="{A6885482-A202-734E-A00B-53B940A67FF9}" type="datetimeFigureOut">
              <a:rPr lang="en-GB"/>
              <a:t>07/03/2024</a:t>
            </a:fld>
            <a:endParaRPr lang="en-GB"/>
          </a:p>
        </p:txBody>
      </p:sp>
      <p:sp>
        <p:nvSpPr>
          <p:cNvPr id="5" name="Footer Placeholder 4"/>
          <p:cNvSpPr>
            <a:spLocks noGrp="1"/>
          </p:cNvSpPr>
          <p:nvPr>
            <p:ph type="ftr" sz="quarter" idx="11"/>
          </p:nvPr>
        </p:nvSpPr>
        <p:spPr bwMode="auto"/>
        <p:txBody>
          <a:bodyPr/>
          <a:lstStyle/>
          <a:p>
            <a:pPr>
              <a:defRPr/>
            </a:pPr>
            <a:endParaRPr lang="en-GB"/>
          </a:p>
        </p:txBody>
      </p:sp>
      <p:sp>
        <p:nvSpPr>
          <p:cNvPr id="6" name="Slide Number Placeholder 5"/>
          <p:cNvSpPr>
            <a:spLocks noGrp="1"/>
          </p:cNvSpPr>
          <p:nvPr>
            <p:ph type="sldNum" sz="quarter" idx="12"/>
          </p:nvPr>
        </p:nvSpPr>
        <p:spPr bwMode="auto"/>
        <p:txBody>
          <a:bodyPr/>
          <a:lstStyle/>
          <a:p>
            <a:pPr>
              <a:defRPr/>
            </a:pPr>
            <a:fld id="{3FF8C169-46D5-5044-8A3B-D12AB153E6E6}" type="slidenum">
              <a:rPr lang="en-GB"/>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itleAndTx" userDrawn="1">
  <p:cSld name="Vertical Title and Text">
    <p:spTree>
      <p:nvGrpSpPr>
        <p:cNvPr id="1" name=""/>
        <p:cNvGrpSpPr/>
        <p:nvPr/>
      </p:nvGrpSpPr>
      <p:grpSpPr bwMode="auto">
        <a:xfrm>
          <a:off x="0" y="0"/>
          <a:ext cx="0" cy="0"/>
          <a:chOff x="0" y="0"/>
          <a:chExt cx="0" cy="0"/>
        </a:xfrm>
      </p:grpSpPr>
      <p:sp>
        <p:nvSpPr>
          <p:cNvPr id="2" name="Vertical Title 1"/>
          <p:cNvSpPr>
            <a:spLocks noGrp="1"/>
          </p:cNvSpPr>
          <p:nvPr>
            <p:ph type="title" orient="vert"/>
          </p:nvPr>
        </p:nvSpPr>
        <p:spPr bwMode="auto">
          <a:xfrm>
            <a:off x="8724900" y="365125"/>
            <a:ext cx="2628900" cy="5811838"/>
          </a:xfrm>
        </p:spPr>
        <p:txBody>
          <a:bodyPr vert="eaVert"/>
          <a:lstStyle/>
          <a:p>
            <a:pPr>
              <a:defRPr/>
            </a:pPr>
            <a:r>
              <a:rPr lang="en-GB"/>
              <a:t>Click to edit Master title style</a:t>
            </a:r>
            <a:endParaRPr/>
          </a:p>
        </p:txBody>
      </p:sp>
      <p:sp>
        <p:nvSpPr>
          <p:cNvPr id="3" name="Vertical Text Placeholder 2"/>
          <p:cNvSpPr>
            <a:spLocks noGrp="1"/>
          </p:cNvSpPr>
          <p:nvPr>
            <p:ph type="body" orient="vert" idx="1"/>
          </p:nvPr>
        </p:nvSpPr>
        <p:spPr bwMode="auto">
          <a:xfrm>
            <a:off x="838200" y="365125"/>
            <a:ext cx="7734300" cy="5811838"/>
          </a:xfrm>
        </p:spPr>
        <p:txBody>
          <a:bodyPr vert="eaVert"/>
          <a:lstStyle/>
          <a:p>
            <a:pPr lvl="0">
              <a:defRPr/>
            </a:pPr>
            <a:r>
              <a:rPr lang="en-GB"/>
              <a:t>Click to edit Master text styles</a:t>
            </a:r>
            <a:endParaRPr/>
          </a:p>
          <a:p>
            <a:pPr lvl="1">
              <a:defRPr/>
            </a:pPr>
            <a:r>
              <a:rPr lang="en-GB"/>
              <a:t>Second level</a:t>
            </a:r>
            <a:endParaRPr/>
          </a:p>
          <a:p>
            <a:pPr lvl="2">
              <a:defRPr/>
            </a:pPr>
            <a:r>
              <a:rPr lang="en-GB"/>
              <a:t>Third level</a:t>
            </a:r>
            <a:endParaRPr/>
          </a:p>
          <a:p>
            <a:pPr lvl="3">
              <a:defRPr/>
            </a:pPr>
            <a:r>
              <a:rPr lang="en-GB"/>
              <a:t>Fourth level</a:t>
            </a:r>
            <a:endParaRPr/>
          </a:p>
          <a:p>
            <a:pPr lvl="4">
              <a:defRPr/>
            </a:pPr>
            <a:r>
              <a:rPr lang="en-GB"/>
              <a:t>Fifth level</a:t>
            </a:r>
            <a:endParaRPr/>
          </a:p>
        </p:txBody>
      </p:sp>
      <p:sp>
        <p:nvSpPr>
          <p:cNvPr id="4" name="Date Placeholder 3"/>
          <p:cNvSpPr>
            <a:spLocks noGrp="1"/>
          </p:cNvSpPr>
          <p:nvPr>
            <p:ph type="dt" sz="half" idx="10"/>
          </p:nvPr>
        </p:nvSpPr>
        <p:spPr bwMode="auto"/>
        <p:txBody>
          <a:bodyPr/>
          <a:lstStyle/>
          <a:p>
            <a:pPr>
              <a:defRPr/>
            </a:pPr>
            <a:fld id="{A6885482-A202-734E-A00B-53B940A67FF9}" type="datetimeFigureOut">
              <a:rPr lang="en-GB"/>
              <a:t>07/03/2024</a:t>
            </a:fld>
            <a:endParaRPr lang="en-GB"/>
          </a:p>
        </p:txBody>
      </p:sp>
      <p:sp>
        <p:nvSpPr>
          <p:cNvPr id="5" name="Footer Placeholder 4"/>
          <p:cNvSpPr>
            <a:spLocks noGrp="1"/>
          </p:cNvSpPr>
          <p:nvPr>
            <p:ph type="ftr" sz="quarter" idx="11"/>
          </p:nvPr>
        </p:nvSpPr>
        <p:spPr bwMode="auto"/>
        <p:txBody>
          <a:bodyPr/>
          <a:lstStyle/>
          <a:p>
            <a:pPr>
              <a:defRPr/>
            </a:pPr>
            <a:endParaRPr lang="en-GB"/>
          </a:p>
        </p:txBody>
      </p:sp>
      <p:sp>
        <p:nvSpPr>
          <p:cNvPr id="6" name="Slide Number Placeholder 5"/>
          <p:cNvSpPr>
            <a:spLocks noGrp="1"/>
          </p:cNvSpPr>
          <p:nvPr>
            <p:ph type="sldNum" sz="quarter" idx="12"/>
          </p:nvPr>
        </p:nvSpPr>
        <p:spPr bwMode="auto"/>
        <p:txBody>
          <a:bodyPr/>
          <a:lstStyle/>
          <a:p>
            <a:pPr>
              <a:defRPr/>
            </a:pPr>
            <a:fld id="{3FF8C169-46D5-5044-8A3B-D12AB153E6E6}" type="slidenum">
              <a:rPr lang="en-GB"/>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 userDrawn="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GB"/>
              <a:t>Click to edit Master title style</a:t>
            </a:r>
            <a:endParaRPr/>
          </a:p>
        </p:txBody>
      </p:sp>
      <p:sp>
        <p:nvSpPr>
          <p:cNvPr id="3" name="Content Placeholder 2"/>
          <p:cNvSpPr>
            <a:spLocks noGrp="1"/>
          </p:cNvSpPr>
          <p:nvPr>
            <p:ph idx="1"/>
          </p:nvPr>
        </p:nvSpPr>
        <p:spPr bwMode="auto"/>
        <p:txBody>
          <a:bodyPr/>
          <a:lstStyle/>
          <a:p>
            <a:pPr lvl="0">
              <a:defRPr/>
            </a:pPr>
            <a:r>
              <a:rPr lang="en-GB"/>
              <a:t>Click to edit Master text styles</a:t>
            </a:r>
            <a:endParaRPr/>
          </a:p>
          <a:p>
            <a:pPr lvl="1">
              <a:defRPr/>
            </a:pPr>
            <a:r>
              <a:rPr lang="en-GB"/>
              <a:t>Second level</a:t>
            </a:r>
            <a:endParaRPr/>
          </a:p>
          <a:p>
            <a:pPr lvl="2">
              <a:defRPr/>
            </a:pPr>
            <a:r>
              <a:rPr lang="en-GB"/>
              <a:t>Third level</a:t>
            </a:r>
            <a:endParaRPr/>
          </a:p>
          <a:p>
            <a:pPr lvl="3">
              <a:defRPr/>
            </a:pPr>
            <a:r>
              <a:rPr lang="en-GB"/>
              <a:t>Fourth level</a:t>
            </a:r>
            <a:endParaRPr/>
          </a:p>
          <a:p>
            <a:pPr lvl="4">
              <a:defRPr/>
            </a:pPr>
            <a:r>
              <a:rPr lang="en-GB"/>
              <a:t>Fifth level</a:t>
            </a:r>
            <a:endParaRPr/>
          </a:p>
        </p:txBody>
      </p:sp>
      <p:sp>
        <p:nvSpPr>
          <p:cNvPr id="4" name="Date Placeholder 3"/>
          <p:cNvSpPr>
            <a:spLocks noGrp="1"/>
          </p:cNvSpPr>
          <p:nvPr>
            <p:ph type="dt" sz="half" idx="10"/>
          </p:nvPr>
        </p:nvSpPr>
        <p:spPr bwMode="auto"/>
        <p:txBody>
          <a:bodyPr/>
          <a:lstStyle/>
          <a:p>
            <a:pPr>
              <a:defRPr/>
            </a:pPr>
            <a:fld id="{A6885482-A202-734E-A00B-53B940A67FF9}" type="datetimeFigureOut">
              <a:rPr lang="en-GB"/>
              <a:t>07/03/2024</a:t>
            </a:fld>
            <a:endParaRPr lang="en-GB"/>
          </a:p>
        </p:txBody>
      </p:sp>
      <p:sp>
        <p:nvSpPr>
          <p:cNvPr id="5" name="Footer Placeholder 4"/>
          <p:cNvSpPr>
            <a:spLocks noGrp="1"/>
          </p:cNvSpPr>
          <p:nvPr>
            <p:ph type="ftr" sz="quarter" idx="11"/>
          </p:nvPr>
        </p:nvSpPr>
        <p:spPr bwMode="auto"/>
        <p:txBody>
          <a:bodyPr/>
          <a:lstStyle/>
          <a:p>
            <a:pPr>
              <a:defRPr/>
            </a:pPr>
            <a:endParaRPr lang="en-GB"/>
          </a:p>
        </p:txBody>
      </p:sp>
      <p:sp>
        <p:nvSpPr>
          <p:cNvPr id="6" name="Slide Number Placeholder 5"/>
          <p:cNvSpPr>
            <a:spLocks noGrp="1"/>
          </p:cNvSpPr>
          <p:nvPr>
            <p:ph type="sldNum" sz="quarter" idx="12"/>
          </p:nvPr>
        </p:nvSpPr>
        <p:spPr bwMode="auto"/>
        <p:txBody>
          <a:bodyPr/>
          <a:lstStyle/>
          <a:p>
            <a:pPr>
              <a:defRPr/>
            </a:pPr>
            <a:fld id="{3FF8C169-46D5-5044-8A3B-D12AB153E6E6}"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secHead" userDrawn="1">
  <p:cSld name="Section Header">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1850" y="1709738"/>
            <a:ext cx="10515600" cy="2852737"/>
          </a:xfrm>
        </p:spPr>
        <p:txBody>
          <a:bodyPr anchor="b"/>
          <a:lstStyle>
            <a:lvl1pPr>
              <a:defRPr sz="6000"/>
            </a:lvl1pPr>
          </a:lstStyle>
          <a:p>
            <a:pPr>
              <a:defRPr/>
            </a:pPr>
            <a:r>
              <a:rPr lang="en-GB"/>
              <a:t>Click to edit Master title style</a:t>
            </a:r>
            <a:endParaRPr/>
          </a:p>
        </p:txBody>
      </p:sp>
      <p:sp>
        <p:nvSpPr>
          <p:cNvPr id="3" name="Text Placeholder 2"/>
          <p:cNvSpPr>
            <a:spLocks noGrp="1"/>
          </p:cNvSpPr>
          <p:nvPr>
            <p:ph type="body" idx="1"/>
          </p:nvPr>
        </p:nvSpPr>
        <p:spPr bwMode="auto">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GB"/>
              <a:t>Click to edit Master text styles</a:t>
            </a:r>
            <a:endParaRPr/>
          </a:p>
        </p:txBody>
      </p:sp>
      <p:sp>
        <p:nvSpPr>
          <p:cNvPr id="4" name="Date Placeholder 3"/>
          <p:cNvSpPr>
            <a:spLocks noGrp="1"/>
          </p:cNvSpPr>
          <p:nvPr>
            <p:ph type="dt" sz="half" idx="10"/>
          </p:nvPr>
        </p:nvSpPr>
        <p:spPr bwMode="auto"/>
        <p:txBody>
          <a:bodyPr/>
          <a:lstStyle/>
          <a:p>
            <a:pPr>
              <a:defRPr/>
            </a:pPr>
            <a:fld id="{A6885482-A202-734E-A00B-53B940A67FF9}" type="datetimeFigureOut">
              <a:rPr lang="en-GB"/>
              <a:t>07/03/2024</a:t>
            </a:fld>
            <a:endParaRPr lang="en-GB"/>
          </a:p>
        </p:txBody>
      </p:sp>
      <p:sp>
        <p:nvSpPr>
          <p:cNvPr id="5" name="Footer Placeholder 4"/>
          <p:cNvSpPr>
            <a:spLocks noGrp="1"/>
          </p:cNvSpPr>
          <p:nvPr>
            <p:ph type="ftr" sz="quarter" idx="11"/>
          </p:nvPr>
        </p:nvSpPr>
        <p:spPr bwMode="auto"/>
        <p:txBody>
          <a:bodyPr/>
          <a:lstStyle/>
          <a:p>
            <a:pPr>
              <a:defRPr/>
            </a:pPr>
            <a:endParaRPr lang="en-GB"/>
          </a:p>
        </p:txBody>
      </p:sp>
      <p:sp>
        <p:nvSpPr>
          <p:cNvPr id="6" name="Slide Number Placeholder 5"/>
          <p:cNvSpPr>
            <a:spLocks noGrp="1"/>
          </p:cNvSpPr>
          <p:nvPr>
            <p:ph type="sldNum" sz="quarter" idx="12"/>
          </p:nvPr>
        </p:nvSpPr>
        <p:spPr bwMode="auto"/>
        <p:txBody>
          <a:bodyPr/>
          <a:lstStyle/>
          <a:p>
            <a:pPr>
              <a:defRPr/>
            </a:pPr>
            <a:fld id="{3FF8C169-46D5-5044-8A3B-D12AB153E6E6}"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Obj" userDrawn="1">
  <p:cSld name="Two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GB"/>
              <a:t>Click to edit Master title style</a:t>
            </a:r>
            <a:endParaRPr/>
          </a:p>
        </p:txBody>
      </p:sp>
      <p:sp>
        <p:nvSpPr>
          <p:cNvPr id="3" name="Content Placeholder 2"/>
          <p:cNvSpPr>
            <a:spLocks noGrp="1"/>
          </p:cNvSpPr>
          <p:nvPr>
            <p:ph sz="half" idx="1"/>
          </p:nvPr>
        </p:nvSpPr>
        <p:spPr bwMode="auto">
          <a:xfrm>
            <a:off x="838200" y="1825625"/>
            <a:ext cx="5181600" cy="4351338"/>
          </a:xfrm>
        </p:spPr>
        <p:txBody>
          <a:bodyPr/>
          <a:lstStyle/>
          <a:p>
            <a:pPr lvl="0">
              <a:defRPr/>
            </a:pPr>
            <a:r>
              <a:rPr lang="en-GB"/>
              <a:t>Click to edit Master text styles</a:t>
            </a:r>
            <a:endParaRPr/>
          </a:p>
          <a:p>
            <a:pPr lvl="1">
              <a:defRPr/>
            </a:pPr>
            <a:r>
              <a:rPr lang="en-GB"/>
              <a:t>Second level</a:t>
            </a:r>
            <a:endParaRPr/>
          </a:p>
          <a:p>
            <a:pPr lvl="2">
              <a:defRPr/>
            </a:pPr>
            <a:r>
              <a:rPr lang="en-GB"/>
              <a:t>Third level</a:t>
            </a:r>
            <a:endParaRPr/>
          </a:p>
          <a:p>
            <a:pPr lvl="3">
              <a:defRPr/>
            </a:pPr>
            <a:r>
              <a:rPr lang="en-GB"/>
              <a:t>Fourth level</a:t>
            </a:r>
            <a:endParaRPr/>
          </a:p>
          <a:p>
            <a:pPr lvl="4">
              <a:defRPr/>
            </a:pPr>
            <a:r>
              <a:rPr lang="en-GB"/>
              <a:t>Fifth level</a:t>
            </a:r>
            <a:endParaRPr/>
          </a:p>
        </p:txBody>
      </p:sp>
      <p:sp>
        <p:nvSpPr>
          <p:cNvPr id="4" name="Content Placeholder 3"/>
          <p:cNvSpPr>
            <a:spLocks noGrp="1"/>
          </p:cNvSpPr>
          <p:nvPr>
            <p:ph sz="half" idx="2"/>
          </p:nvPr>
        </p:nvSpPr>
        <p:spPr bwMode="auto">
          <a:xfrm>
            <a:off x="6172200" y="1825625"/>
            <a:ext cx="5181600" cy="4351338"/>
          </a:xfrm>
        </p:spPr>
        <p:txBody>
          <a:bodyPr/>
          <a:lstStyle/>
          <a:p>
            <a:pPr lvl="0">
              <a:defRPr/>
            </a:pPr>
            <a:r>
              <a:rPr lang="en-GB"/>
              <a:t>Click to edit Master text styles</a:t>
            </a:r>
            <a:endParaRPr/>
          </a:p>
          <a:p>
            <a:pPr lvl="1">
              <a:defRPr/>
            </a:pPr>
            <a:r>
              <a:rPr lang="en-GB"/>
              <a:t>Second level</a:t>
            </a:r>
            <a:endParaRPr/>
          </a:p>
          <a:p>
            <a:pPr lvl="2">
              <a:defRPr/>
            </a:pPr>
            <a:r>
              <a:rPr lang="en-GB"/>
              <a:t>Third level</a:t>
            </a:r>
            <a:endParaRPr/>
          </a:p>
          <a:p>
            <a:pPr lvl="3">
              <a:defRPr/>
            </a:pPr>
            <a:r>
              <a:rPr lang="en-GB"/>
              <a:t>Fourth level</a:t>
            </a:r>
            <a:endParaRPr/>
          </a:p>
          <a:p>
            <a:pPr lvl="4">
              <a:defRPr/>
            </a:pPr>
            <a:r>
              <a:rPr lang="en-GB"/>
              <a:t>Fifth level</a:t>
            </a:r>
            <a:endParaRPr/>
          </a:p>
        </p:txBody>
      </p:sp>
      <p:sp>
        <p:nvSpPr>
          <p:cNvPr id="5" name="Date Placeholder 4"/>
          <p:cNvSpPr>
            <a:spLocks noGrp="1"/>
          </p:cNvSpPr>
          <p:nvPr>
            <p:ph type="dt" sz="half" idx="10"/>
          </p:nvPr>
        </p:nvSpPr>
        <p:spPr bwMode="auto"/>
        <p:txBody>
          <a:bodyPr/>
          <a:lstStyle/>
          <a:p>
            <a:pPr>
              <a:defRPr/>
            </a:pPr>
            <a:fld id="{A6885482-A202-734E-A00B-53B940A67FF9}" type="datetimeFigureOut">
              <a:rPr lang="en-GB"/>
              <a:t>07/03/2024</a:t>
            </a:fld>
            <a:endParaRPr lang="en-GB"/>
          </a:p>
        </p:txBody>
      </p:sp>
      <p:sp>
        <p:nvSpPr>
          <p:cNvPr id="6" name="Footer Placeholder 5"/>
          <p:cNvSpPr>
            <a:spLocks noGrp="1"/>
          </p:cNvSpPr>
          <p:nvPr>
            <p:ph type="ftr" sz="quarter" idx="11"/>
          </p:nvPr>
        </p:nvSpPr>
        <p:spPr bwMode="auto"/>
        <p:txBody>
          <a:bodyPr/>
          <a:lstStyle/>
          <a:p>
            <a:pPr>
              <a:defRPr/>
            </a:pPr>
            <a:endParaRPr lang="en-GB"/>
          </a:p>
        </p:txBody>
      </p:sp>
      <p:sp>
        <p:nvSpPr>
          <p:cNvPr id="7" name="Slide Number Placeholder 6"/>
          <p:cNvSpPr>
            <a:spLocks noGrp="1"/>
          </p:cNvSpPr>
          <p:nvPr>
            <p:ph type="sldNum" sz="quarter" idx="12"/>
          </p:nvPr>
        </p:nvSpPr>
        <p:spPr bwMode="auto"/>
        <p:txBody>
          <a:bodyPr/>
          <a:lstStyle/>
          <a:p>
            <a:pPr>
              <a:defRPr/>
            </a:pPr>
            <a:fld id="{3FF8C169-46D5-5044-8A3B-D12AB153E6E6}"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TxTwoObj" userDrawn="1">
  <p:cSld name="Comparis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365125"/>
            <a:ext cx="10515600" cy="1325563"/>
          </a:xfrm>
        </p:spPr>
        <p:txBody>
          <a:bodyPr/>
          <a:lstStyle/>
          <a:p>
            <a:pPr>
              <a:defRPr/>
            </a:pPr>
            <a:r>
              <a:rPr lang="en-GB"/>
              <a:t>Click to edit Master title style</a:t>
            </a:r>
            <a:endParaRPr/>
          </a:p>
        </p:txBody>
      </p:sp>
      <p:sp>
        <p:nvSpPr>
          <p:cNvPr id="3" name="Text Placeholder 2"/>
          <p:cNvSpPr>
            <a:spLocks noGrp="1"/>
          </p:cNvSpPr>
          <p:nvPr>
            <p:ph type="body" idx="1"/>
          </p:nvPr>
        </p:nvSpPr>
        <p:spPr bwMode="auto">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GB"/>
              <a:t>Click to edit Master text styles</a:t>
            </a:r>
            <a:endParaRPr/>
          </a:p>
        </p:txBody>
      </p:sp>
      <p:sp>
        <p:nvSpPr>
          <p:cNvPr id="4" name="Content Placeholder 3"/>
          <p:cNvSpPr>
            <a:spLocks noGrp="1"/>
          </p:cNvSpPr>
          <p:nvPr>
            <p:ph sz="half" idx="2"/>
          </p:nvPr>
        </p:nvSpPr>
        <p:spPr bwMode="auto">
          <a:xfrm>
            <a:off x="839788" y="2505074"/>
            <a:ext cx="5157787" cy="3684588"/>
          </a:xfrm>
        </p:spPr>
        <p:txBody>
          <a:bodyPr/>
          <a:lstStyle/>
          <a:p>
            <a:pPr lvl="0">
              <a:defRPr/>
            </a:pPr>
            <a:r>
              <a:rPr lang="en-GB"/>
              <a:t>Click to edit Master text styles</a:t>
            </a:r>
            <a:endParaRPr/>
          </a:p>
          <a:p>
            <a:pPr lvl="1">
              <a:defRPr/>
            </a:pPr>
            <a:r>
              <a:rPr lang="en-GB"/>
              <a:t>Second level</a:t>
            </a:r>
            <a:endParaRPr/>
          </a:p>
          <a:p>
            <a:pPr lvl="2">
              <a:defRPr/>
            </a:pPr>
            <a:r>
              <a:rPr lang="en-GB"/>
              <a:t>Third level</a:t>
            </a:r>
            <a:endParaRPr/>
          </a:p>
          <a:p>
            <a:pPr lvl="3">
              <a:defRPr/>
            </a:pPr>
            <a:r>
              <a:rPr lang="en-GB"/>
              <a:t>Fourth level</a:t>
            </a:r>
            <a:endParaRPr/>
          </a:p>
          <a:p>
            <a:pPr lvl="4">
              <a:defRPr/>
            </a:pPr>
            <a:r>
              <a:rPr lang="en-GB"/>
              <a:t>Fifth level</a:t>
            </a:r>
            <a:endParaRPr/>
          </a:p>
        </p:txBody>
      </p:sp>
      <p:sp>
        <p:nvSpPr>
          <p:cNvPr id="5" name="Text Placeholder 4"/>
          <p:cNvSpPr>
            <a:spLocks noGrp="1"/>
          </p:cNvSpPr>
          <p:nvPr>
            <p:ph type="body" sz="quarter" idx="3"/>
          </p:nvPr>
        </p:nvSpPr>
        <p:spPr bwMode="auto">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GB"/>
              <a:t>Click to edit Master text styles</a:t>
            </a:r>
            <a:endParaRPr/>
          </a:p>
        </p:txBody>
      </p:sp>
      <p:sp>
        <p:nvSpPr>
          <p:cNvPr id="6" name="Content Placeholder 5"/>
          <p:cNvSpPr>
            <a:spLocks noGrp="1"/>
          </p:cNvSpPr>
          <p:nvPr>
            <p:ph sz="quarter" idx="4"/>
          </p:nvPr>
        </p:nvSpPr>
        <p:spPr bwMode="auto">
          <a:xfrm>
            <a:off x="6172200" y="2505074"/>
            <a:ext cx="5183188" cy="3684588"/>
          </a:xfrm>
        </p:spPr>
        <p:txBody>
          <a:bodyPr/>
          <a:lstStyle/>
          <a:p>
            <a:pPr lvl="0">
              <a:defRPr/>
            </a:pPr>
            <a:r>
              <a:rPr lang="en-GB"/>
              <a:t>Click to edit Master text styles</a:t>
            </a:r>
            <a:endParaRPr/>
          </a:p>
          <a:p>
            <a:pPr lvl="1">
              <a:defRPr/>
            </a:pPr>
            <a:r>
              <a:rPr lang="en-GB"/>
              <a:t>Second level</a:t>
            </a:r>
            <a:endParaRPr/>
          </a:p>
          <a:p>
            <a:pPr lvl="2">
              <a:defRPr/>
            </a:pPr>
            <a:r>
              <a:rPr lang="en-GB"/>
              <a:t>Third level</a:t>
            </a:r>
            <a:endParaRPr/>
          </a:p>
          <a:p>
            <a:pPr lvl="3">
              <a:defRPr/>
            </a:pPr>
            <a:r>
              <a:rPr lang="en-GB"/>
              <a:t>Fourth level</a:t>
            </a:r>
            <a:endParaRPr/>
          </a:p>
          <a:p>
            <a:pPr lvl="4">
              <a:defRPr/>
            </a:pPr>
            <a:r>
              <a:rPr lang="en-GB"/>
              <a:t>Fifth level</a:t>
            </a:r>
            <a:endParaRPr/>
          </a:p>
        </p:txBody>
      </p:sp>
      <p:sp>
        <p:nvSpPr>
          <p:cNvPr id="7" name="Date Placeholder 6"/>
          <p:cNvSpPr>
            <a:spLocks noGrp="1"/>
          </p:cNvSpPr>
          <p:nvPr>
            <p:ph type="dt" sz="half" idx="10"/>
          </p:nvPr>
        </p:nvSpPr>
        <p:spPr bwMode="auto"/>
        <p:txBody>
          <a:bodyPr/>
          <a:lstStyle/>
          <a:p>
            <a:pPr>
              <a:defRPr/>
            </a:pPr>
            <a:fld id="{A6885482-A202-734E-A00B-53B940A67FF9}" type="datetimeFigureOut">
              <a:rPr lang="en-GB"/>
              <a:t>07/03/2024</a:t>
            </a:fld>
            <a:endParaRPr lang="en-GB"/>
          </a:p>
        </p:txBody>
      </p:sp>
      <p:sp>
        <p:nvSpPr>
          <p:cNvPr id="8" name="Footer Placeholder 7"/>
          <p:cNvSpPr>
            <a:spLocks noGrp="1"/>
          </p:cNvSpPr>
          <p:nvPr>
            <p:ph type="ftr" sz="quarter" idx="11"/>
          </p:nvPr>
        </p:nvSpPr>
        <p:spPr bwMode="auto"/>
        <p:txBody>
          <a:bodyPr/>
          <a:lstStyle/>
          <a:p>
            <a:pPr>
              <a:defRPr/>
            </a:pPr>
            <a:endParaRPr lang="en-GB"/>
          </a:p>
        </p:txBody>
      </p:sp>
      <p:sp>
        <p:nvSpPr>
          <p:cNvPr id="9" name="Slide Number Placeholder 8"/>
          <p:cNvSpPr>
            <a:spLocks noGrp="1"/>
          </p:cNvSpPr>
          <p:nvPr>
            <p:ph type="sldNum" sz="quarter" idx="12"/>
          </p:nvPr>
        </p:nvSpPr>
        <p:spPr bwMode="auto"/>
        <p:txBody>
          <a:bodyPr/>
          <a:lstStyle/>
          <a:p>
            <a:pPr>
              <a:defRPr/>
            </a:pPr>
            <a:fld id="{3FF8C169-46D5-5044-8A3B-D12AB153E6E6}"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Only" userDrawn="1">
  <p:cSld name="Title Only">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GB"/>
              <a:t>Click to edit Master title style</a:t>
            </a:r>
            <a:endParaRPr/>
          </a:p>
        </p:txBody>
      </p:sp>
      <p:sp>
        <p:nvSpPr>
          <p:cNvPr id="3" name="Date Placeholder 2"/>
          <p:cNvSpPr>
            <a:spLocks noGrp="1"/>
          </p:cNvSpPr>
          <p:nvPr>
            <p:ph type="dt" sz="half" idx="10"/>
          </p:nvPr>
        </p:nvSpPr>
        <p:spPr bwMode="auto"/>
        <p:txBody>
          <a:bodyPr/>
          <a:lstStyle/>
          <a:p>
            <a:pPr>
              <a:defRPr/>
            </a:pPr>
            <a:fld id="{A6885482-A202-734E-A00B-53B940A67FF9}" type="datetimeFigureOut">
              <a:rPr lang="en-GB"/>
              <a:t>07/03/2024</a:t>
            </a:fld>
            <a:endParaRPr lang="en-GB"/>
          </a:p>
        </p:txBody>
      </p:sp>
      <p:sp>
        <p:nvSpPr>
          <p:cNvPr id="4" name="Footer Placeholder 3"/>
          <p:cNvSpPr>
            <a:spLocks noGrp="1"/>
          </p:cNvSpPr>
          <p:nvPr>
            <p:ph type="ftr" sz="quarter" idx="11"/>
          </p:nvPr>
        </p:nvSpPr>
        <p:spPr bwMode="auto"/>
        <p:txBody>
          <a:bodyPr/>
          <a:lstStyle/>
          <a:p>
            <a:pPr>
              <a:defRPr/>
            </a:pPr>
            <a:endParaRPr lang="en-GB"/>
          </a:p>
        </p:txBody>
      </p:sp>
      <p:sp>
        <p:nvSpPr>
          <p:cNvPr id="5" name="Slide Number Placeholder 4"/>
          <p:cNvSpPr>
            <a:spLocks noGrp="1"/>
          </p:cNvSpPr>
          <p:nvPr>
            <p:ph type="sldNum" sz="quarter" idx="12"/>
          </p:nvPr>
        </p:nvSpPr>
        <p:spPr bwMode="auto"/>
        <p:txBody>
          <a:bodyPr/>
          <a:lstStyle/>
          <a:p>
            <a:pPr>
              <a:defRPr/>
            </a:pPr>
            <a:fld id="{3FF8C169-46D5-5044-8A3B-D12AB153E6E6}"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blank" userDrawn="1">
  <p:cSld name="Blank">
    <p:spTree>
      <p:nvGrpSpPr>
        <p:cNvPr id="1" name=""/>
        <p:cNvGrpSpPr/>
        <p:nvPr/>
      </p:nvGrpSpPr>
      <p:grpSpPr bwMode="auto">
        <a:xfrm>
          <a:off x="0" y="0"/>
          <a:ext cx="0" cy="0"/>
          <a:chOff x="0" y="0"/>
          <a:chExt cx="0" cy="0"/>
        </a:xfrm>
      </p:grpSpPr>
      <p:sp>
        <p:nvSpPr>
          <p:cNvPr id="2" name="Date Placeholder 1"/>
          <p:cNvSpPr>
            <a:spLocks noGrp="1"/>
          </p:cNvSpPr>
          <p:nvPr>
            <p:ph type="dt" sz="half" idx="10"/>
          </p:nvPr>
        </p:nvSpPr>
        <p:spPr bwMode="auto"/>
        <p:txBody>
          <a:bodyPr/>
          <a:lstStyle/>
          <a:p>
            <a:pPr>
              <a:defRPr/>
            </a:pPr>
            <a:fld id="{A6885482-A202-734E-A00B-53B940A67FF9}" type="datetimeFigureOut">
              <a:rPr lang="en-GB"/>
              <a:t>07/03/2024</a:t>
            </a:fld>
            <a:endParaRPr lang="en-GB"/>
          </a:p>
        </p:txBody>
      </p:sp>
      <p:sp>
        <p:nvSpPr>
          <p:cNvPr id="3" name="Footer Placeholder 2"/>
          <p:cNvSpPr>
            <a:spLocks noGrp="1"/>
          </p:cNvSpPr>
          <p:nvPr>
            <p:ph type="ftr" sz="quarter" idx="11"/>
          </p:nvPr>
        </p:nvSpPr>
        <p:spPr bwMode="auto"/>
        <p:txBody>
          <a:bodyPr/>
          <a:lstStyle/>
          <a:p>
            <a:pPr>
              <a:defRPr/>
            </a:pPr>
            <a:endParaRPr lang="en-GB"/>
          </a:p>
        </p:txBody>
      </p:sp>
      <p:sp>
        <p:nvSpPr>
          <p:cNvPr id="4" name="Slide Number Placeholder 3"/>
          <p:cNvSpPr>
            <a:spLocks noGrp="1"/>
          </p:cNvSpPr>
          <p:nvPr>
            <p:ph type="sldNum" sz="quarter" idx="12"/>
          </p:nvPr>
        </p:nvSpPr>
        <p:spPr bwMode="auto"/>
        <p:txBody>
          <a:bodyPr/>
          <a:lstStyle/>
          <a:p>
            <a:pPr>
              <a:defRPr/>
            </a:pPr>
            <a:fld id="{3FF8C169-46D5-5044-8A3B-D12AB153E6E6}"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Tx" userDrawn="1">
  <p:cSld name="Content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457200"/>
            <a:ext cx="3932237" cy="1600200"/>
          </a:xfrm>
        </p:spPr>
        <p:txBody>
          <a:bodyPr anchor="b"/>
          <a:lstStyle>
            <a:lvl1pPr>
              <a:defRPr sz="3200"/>
            </a:lvl1pPr>
          </a:lstStyle>
          <a:p>
            <a:pPr>
              <a:defRPr/>
            </a:pPr>
            <a:r>
              <a:rPr lang="en-GB"/>
              <a:t>Click to edit Master title style</a:t>
            </a:r>
            <a:endParaRPr/>
          </a:p>
        </p:txBody>
      </p:sp>
      <p:sp>
        <p:nvSpPr>
          <p:cNvPr id="3" name="Content Placeholder 2"/>
          <p:cNvSpPr>
            <a:spLocks noGrp="1"/>
          </p:cNvSpPr>
          <p:nvPr>
            <p:ph idx="1"/>
          </p:nvPr>
        </p:nvSpPr>
        <p:spPr bwMode="auto">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n-GB"/>
              <a:t>Click to edit Master text styles</a:t>
            </a:r>
            <a:endParaRPr/>
          </a:p>
          <a:p>
            <a:pPr lvl="1">
              <a:defRPr/>
            </a:pPr>
            <a:r>
              <a:rPr lang="en-GB"/>
              <a:t>Second level</a:t>
            </a:r>
            <a:endParaRPr/>
          </a:p>
          <a:p>
            <a:pPr lvl="2">
              <a:defRPr/>
            </a:pPr>
            <a:r>
              <a:rPr lang="en-GB"/>
              <a:t>Third level</a:t>
            </a:r>
            <a:endParaRPr/>
          </a:p>
          <a:p>
            <a:pPr lvl="3">
              <a:defRPr/>
            </a:pPr>
            <a:r>
              <a:rPr lang="en-GB"/>
              <a:t>Fourth level</a:t>
            </a:r>
            <a:endParaRPr/>
          </a:p>
          <a:p>
            <a:pPr lvl="4">
              <a:defRPr/>
            </a:pPr>
            <a:r>
              <a:rPr lang="en-GB"/>
              <a:t>Fifth level</a:t>
            </a:r>
            <a:endParaRPr/>
          </a:p>
        </p:txBody>
      </p:sp>
      <p:sp>
        <p:nvSpPr>
          <p:cNvPr id="4" name="Text Placeholder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GB"/>
              <a:t>Click to edit Master text styles</a:t>
            </a:r>
            <a:endParaRPr/>
          </a:p>
        </p:txBody>
      </p:sp>
      <p:sp>
        <p:nvSpPr>
          <p:cNvPr id="5" name="Date Placeholder 4"/>
          <p:cNvSpPr>
            <a:spLocks noGrp="1"/>
          </p:cNvSpPr>
          <p:nvPr>
            <p:ph type="dt" sz="half" idx="10"/>
          </p:nvPr>
        </p:nvSpPr>
        <p:spPr bwMode="auto"/>
        <p:txBody>
          <a:bodyPr/>
          <a:lstStyle/>
          <a:p>
            <a:pPr>
              <a:defRPr/>
            </a:pPr>
            <a:fld id="{A6885482-A202-734E-A00B-53B940A67FF9}" type="datetimeFigureOut">
              <a:rPr lang="en-GB"/>
              <a:t>07/03/2024</a:t>
            </a:fld>
            <a:endParaRPr lang="en-GB"/>
          </a:p>
        </p:txBody>
      </p:sp>
      <p:sp>
        <p:nvSpPr>
          <p:cNvPr id="6" name="Footer Placeholder 5"/>
          <p:cNvSpPr>
            <a:spLocks noGrp="1"/>
          </p:cNvSpPr>
          <p:nvPr>
            <p:ph type="ftr" sz="quarter" idx="11"/>
          </p:nvPr>
        </p:nvSpPr>
        <p:spPr bwMode="auto"/>
        <p:txBody>
          <a:bodyPr/>
          <a:lstStyle/>
          <a:p>
            <a:pPr>
              <a:defRPr/>
            </a:pPr>
            <a:endParaRPr lang="en-GB"/>
          </a:p>
        </p:txBody>
      </p:sp>
      <p:sp>
        <p:nvSpPr>
          <p:cNvPr id="7" name="Slide Number Placeholder 6"/>
          <p:cNvSpPr>
            <a:spLocks noGrp="1"/>
          </p:cNvSpPr>
          <p:nvPr>
            <p:ph type="sldNum" sz="quarter" idx="12"/>
          </p:nvPr>
        </p:nvSpPr>
        <p:spPr bwMode="auto"/>
        <p:txBody>
          <a:bodyPr/>
          <a:lstStyle/>
          <a:p>
            <a:pPr>
              <a:defRPr/>
            </a:pPr>
            <a:fld id="{3FF8C169-46D5-5044-8A3B-D12AB153E6E6}"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picTx" userDrawn="1">
  <p:cSld name="Picture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457200"/>
            <a:ext cx="3932237" cy="1600200"/>
          </a:xfrm>
        </p:spPr>
        <p:txBody>
          <a:bodyPr anchor="b"/>
          <a:lstStyle>
            <a:lvl1pPr>
              <a:defRPr sz="3200"/>
            </a:lvl1pPr>
          </a:lstStyle>
          <a:p>
            <a:pPr>
              <a:defRPr/>
            </a:pPr>
            <a:r>
              <a:rPr lang="en-GB"/>
              <a:t>Click to edit Master title style</a:t>
            </a:r>
            <a:endParaRPr/>
          </a:p>
        </p:txBody>
      </p:sp>
      <p:sp>
        <p:nvSpPr>
          <p:cNvPr id="3" name="Picture Placeholder 2"/>
          <p:cNvSpPr>
            <a:spLocks noGrp="1"/>
          </p:cNvSpPr>
          <p:nvPr>
            <p:ph type="pic" idx="1"/>
          </p:nvPr>
        </p:nvSpPr>
        <p:spPr bwMode="auto">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endParaRPr lang="en-GB"/>
          </a:p>
        </p:txBody>
      </p:sp>
      <p:sp>
        <p:nvSpPr>
          <p:cNvPr id="4" name="Text Placeholder 3"/>
          <p:cNvSpPr>
            <a:spLocks noGrp="1"/>
          </p:cNvSpPr>
          <p:nvPr>
            <p:ph type="body" sz="half" idx="2"/>
          </p:nvPr>
        </p:nvSpPr>
        <p:spPr bwMode="auto">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GB"/>
              <a:t>Click to edit Master text styles</a:t>
            </a:r>
            <a:endParaRPr/>
          </a:p>
        </p:txBody>
      </p:sp>
      <p:sp>
        <p:nvSpPr>
          <p:cNvPr id="5" name="Date Placeholder 4"/>
          <p:cNvSpPr>
            <a:spLocks noGrp="1"/>
          </p:cNvSpPr>
          <p:nvPr>
            <p:ph type="dt" sz="half" idx="10"/>
          </p:nvPr>
        </p:nvSpPr>
        <p:spPr bwMode="auto"/>
        <p:txBody>
          <a:bodyPr/>
          <a:lstStyle/>
          <a:p>
            <a:pPr>
              <a:defRPr/>
            </a:pPr>
            <a:fld id="{A6885482-A202-734E-A00B-53B940A67FF9}" type="datetimeFigureOut">
              <a:rPr lang="en-GB"/>
              <a:t>07/03/2024</a:t>
            </a:fld>
            <a:endParaRPr lang="en-GB"/>
          </a:p>
        </p:txBody>
      </p:sp>
      <p:sp>
        <p:nvSpPr>
          <p:cNvPr id="6" name="Footer Placeholder 5"/>
          <p:cNvSpPr>
            <a:spLocks noGrp="1"/>
          </p:cNvSpPr>
          <p:nvPr>
            <p:ph type="ftr" sz="quarter" idx="11"/>
          </p:nvPr>
        </p:nvSpPr>
        <p:spPr bwMode="auto"/>
        <p:txBody>
          <a:bodyPr/>
          <a:lstStyle/>
          <a:p>
            <a:pPr>
              <a:defRPr/>
            </a:pPr>
            <a:endParaRPr lang="en-GB"/>
          </a:p>
        </p:txBody>
      </p:sp>
      <p:sp>
        <p:nvSpPr>
          <p:cNvPr id="7" name="Slide Number Placeholder 6"/>
          <p:cNvSpPr>
            <a:spLocks noGrp="1"/>
          </p:cNvSpPr>
          <p:nvPr>
            <p:ph type="sldNum" sz="quarter" idx="12"/>
          </p:nvPr>
        </p:nvSpPr>
        <p:spPr bwMode="auto"/>
        <p:txBody>
          <a:bodyPr/>
          <a:lstStyle/>
          <a:p>
            <a:pPr>
              <a:defRPr/>
            </a:pPr>
            <a:fld id="{3FF8C169-46D5-5044-8A3B-D12AB153E6E6}" type="slidenum">
              <a:rPr lang="en-GB"/>
              <a:t>‹#›</a:t>
            </a:fld>
            <a:endParaRPr lang="en-GB"/>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p:cNvGrpSpPr/>
        <p:nvPr/>
      </p:nvGrpSpPr>
      <p:grpSpPr bwMode="auto">
        <a:xfrm>
          <a:off x="0" y="0"/>
          <a:ext cx="0" cy="0"/>
          <a:chOff x="0" y="0"/>
          <a:chExt cx="0" cy="0"/>
        </a:xfrm>
      </p:grpSpPr>
      <p:sp>
        <p:nvSpPr>
          <p:cNvPr id="2" name="Title Placeholder 1"/>
          <p:cNvSpPr>
            <a:spLocks noGrp="1"/>
          </p:cNvSpPr>
          <p:nvPr>
            <p:ph type="title"/>
          </p:nvPr>
        </p:nvSpPr>
        <p:spPr bwMode="auto">
          <a:xfrm>
            <a:off x="838200" y="365125"/>
            <a:ext cx="10515600" cy="1325563"/>
          </a:xfrm>
          <a:prstGeom prst="rect">
            <a:avLst/>
          </a:prstGeom>
        </p:spPr>
        <p:txBody>
          <a:bodyPr vert="horz" lIns="91440" tIns="45720" rIns="91440" bIns="45720" rtlCol="0" anchor="ctr">
            <a:normAutofit/>
          </a:bodyPr>
          <a:lstStyle/>
          <a:p>
            <a:pPr>
              <a:defRPr/>
            </a:pPr>
            <a:r>
              <a:rPr lang="en-GB"/>
              <a:t>Click to edit Master title style</a:t>
            </a:r>
            <a:endParaRPr/>
          </a:p>
        </p:txBody>
      </p:sp>
      <p:sp>
        <p:nvSpPr>
          <p:cNvPr id="3" name="Text Placeholder 2"/>
          <p:cNvSpPr>
            <a:spLocks noGrp="1"/>
          </p:cNvSpPr>
          <p:nvPr>
            <p:ph type="body" idx="1"/>
          </p:nvPr>
        </p:nvSpPr>
        <p:spPr bwMode="auto">
          <a:xfrm>
            <a:off x="838200" y="1825625"/>
            <a:ext cx="10515600" cy="4351338"/>
          </a:xfrm>
          <a:prstGeom prst="rect">
            <a:avLst/>
          </a:prstGeom>
        </p:spPr>
        <p:txBody>
          <a:bodyPr vert="horz" lIns="91440" tIns="45720" rIns="91440" bIns="45720" rtlCol="0">
            <a:normAutofit/>
          </a:bodyPr>
          <a:lstStyle/>
          <a:p>
            <a:pPr lvl="0">
              <a:defRPr/>
            </a:pPr>
            <a:r>
              <a:rPr lang="en-GB"/>
              <a:t>Click to edit Master text styles</a:t>
            </a:r>
            <a:endParaRPr/>
          </a:p>
          <a:p>
            <a:pPr lvl="1">
              <a:defRPr/>
            </a:pPr>
            <a:r>
              <a:rPr lang="en-GB"/>
              <a:t>Second level</a:t>
            </a:r>
            <a:endParaRPr/>
          </a:p>
          <a:p>
            <a:pPr lvl="2">
              <a:defRPr/>
            </a:pPr>
            <a:r>
              <a:rPr lang="en-GB"/>
              <a:t>Third level</a:t>
            </a:r>
            <a:endParaRPr/>
          </a:p>
          <a:p>
            <a:pPr lvl="3">
              <a:defRPr/>
            </a:pPr>
            <a:r>
              <a:rPr lang="en-GB"/>
              <a:t>Fourth level</a:t>
            </a:r>
            <a:endParaRPr/>
          </a:p>
          <a:p>
            <a:pPr lvl="4">
              <a:defRPr/>
            </a:pPr>
            <a:r>
              <a:rPr lang="en-GB"/>
              <a:t>Fifth level</a:t>
            </a:r>
            <a:endParaRPr/>
          </a:p>
        </p:txBody>
      </p:sp>
      <p:sp>
        <p:nvSpPr>
          <p:cNvPr id="4" name="Date Placeholder 3"/>
          <p:cNvSpPr>
            <a:spLocks noGrp="1"/>
          </p:cNvSpPr>
          <p:nvPr>
            <p:ph type="dt" sz="half" idx="2"/>
          </p:nvPr>
        </p:nvSpPr>
        <p:spPr bwMode="auto">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A6885482-A202-734E-A00B-53B940A67FF9}" type="datetimeFigureOut">
              <a:rPr lang="en-GB"/>
              <a:t>07/03/2024</a:t>
            </a:fld>
            <a:endParaRPr lang="en-GB"/>
          </a:p>
        </p:txBody>
      </p:sp>
      <p:sp>
        <p:nvSpPr>
          <p:cNvPr id="5" name="Footer Placeholder 4"/>
          <p:cNvSpPr>
            <a:spLocks noGrp="1"/>
          </p:cNvSpPr>
          <p:nvPr>
            <p:ph type="ftr" sz="quarter" idx="3"/>
          </p:nvPr>
        </p:nvSpPr>
        <p:spPr bwMode="auto">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GB"/>
          </a:p>
        </p:txBody>
      </p:sp>
      <p:sp>
        <p:nvSpPr>
          <p:cNvPr id="6" name="Slide Number Placeholder 5"/>
          <p:cNvSpPr>
            <a:spLocks noGrp="1"/>
          </p:cNvSpPr>
          <p:nvPr>
            <p:ph type="sldNum" sz="quarter" idx="4"/>
          </p:nvPr>
        </p:nvSpPr>
        <p:spPr bwMode="auto">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3FF8C169-46D5-5044-8A3B-D12AB153E6E6}" type="slidenum">
              <a:rPr lang="en-GB"/>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a:lnSpc>
          <a:spcPct val="90000"/>
        </a:lnSpc>
        <a:spcBef>
          <a:spcPts val="0"/>
        </a:spcBef>
        <a:buNone/>
        <a:defRPr sz="44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800">
          <a:solidFill>
            <a:schemeClr val="tx1"/>
          </a:solidFill>
          <a:latin typeface="+mn-lt"/>
          <a:ea typeface="+mn-ea"/>
          <a:cs typeface="+mn-cs"/>
        </a:defRPr>
      </a:lvl1pPr>
      <a:lvl2pPr marL="685800" indent="-228600" algn="l" defTabSz="914400">
        <a:lnSpc>
          <a:spcPct val="90000"/>
        </a:lnSpc>
        <a:spcBef>
          <a:spcPts val="500"/>
        </a:spcBef>
        <a:buFont typeface="Arial"/>
        <a:buChar char="•"/>
        <a:defRPr sz="2400">
          <a:solidFill>
            <a:schemeClr val="tx1"/>
          </a:solidFill>
          <a:latin typeface="+mn-lt"/>
          <a:ea typeface="+mn-ea"/>
          <a:cs typeface="+mn-cs"/>
        </a:defRPr>
      </a:lvl2pPr>
      <a:lvl3pPr marL="1143000" indent="-228600" algn="l" defTabSz="914400">
        <a:lnSpc>
          <a:spcPct val="90000"/>
        </a:lnSpc>
        <a:spcBef>
          <a:spcPts val="500"/>
        </a:spcBef>
        <a:buFont typeface="Arial"/>
        <a:buChar char="•"/>
        <a:defRPr sz="2000">
          <a:solidFill>
            <a:schemeClr val="tx1"/>
          </a:solidFill>
          <a:latin typeface="+mn-lt"/>
          <a:ea typeface="+mn-ea"/>
          <a:cs typeface="+mn-cs"/>
        </a:defRPr>
      </a:lvl3pPr>
      <a:lvl4pPr marL="1600200" indent="-228600" algn="l" defTabSz="914400">
        <a:lnSpc>
          <a:spcPct val="90000"/>
        </a:lnSpc>
        <a:spcBef>
          <a:spcPts val="500"/>
        </a:spcBef>
        <a:buFont typeface="Arial"/>
        <a:buChar char="•"/>
        <a:defRPr sz="1800">
          <a:solidFill>
            <a:schemeClr val="tx1"/>
          </a:solidFill>
          <a:latin typeface="+mn-lt"/>
          <a:ea typeface="+mn-ea"/>
          <a:cs typeface="+mn-cs"/>
        </a:defRPr>
      </a:lvl4pPr>
      <a:lvl5pPr marL="2057400" indent="-228600" algn="l" defTabSz="914400">
        <a:lnSpc>
          <a:spcPct val="90000"/>
        </a:lnSpc>
        <a:spcBef>
          <a:spcPts val="500"/>
        </a:spcBef>
        <a:buFont typeface="Arial"/>
        <a:buChar char="•"/>
        <a:defRPr sz="1800">
          <a:solidFill>
            <a:schemeClr val="tx1"/>
          </a:solidFill>
          <a:latin typeface="+mn-l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p:bodyStyle>
    <p:otherStyle>
      <a:defPPr>
        <a:defRPr/>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9.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4" name="TextBox 3"/>
          <p:cNvSpPr txBox="1"/>
          <p:nvPr/>
        </p:nvSpPr>
        <p:spPr bwMode="auto">
          <a:xfrm>
            <a:off x="1184805" y="5373333"/>
            <a:ext cx="9432512" cy="914760"/>
          </a:xfrm>
          <a:prstGeom prst="rect">
            <a:avLst/>
          </a:prstGeom>
          <a:noFill/>
        </p:spPr>
        <p:txBody>
          <a:bodyPr wrap="square" rtlCol="0">
            <a:spAutoFit/>
          </a:bodyPr>
          <a:lstStyle/>
          <a:p>
            <a:pPr marL="283879" indent="-283879">
              <a:buFont typeface="Arial"/>
              <a:buChar char="•"/>
              <a:defRPr/>
            </a:pPr>
            <a:r>
              <a:rPr/>
              <a:t>Long-lived mesoscale eddies lasting longer than 120 days </a:t>
            </a:r>
            <a:endParaRPr/>
          </a:p>
          <a:p>
            <a:pPr marL="283879" indent="-283879">
              <a:buFont typeface="Arial"/>
              <a:buChar char="•"/>
              <a:defRPr/>
            </a:pPr>
            <a:r>
              <a:rPr/>
              <a:t>High pass filtered with </a:t>
            </a:r>
            <a:r>
              <a:rPr lang="en-GB"/>
              <a:t>a </a:t>
            </a:r>
            <a:r>
              <a:rPr/>
              <a:t>wavelength of 400km; tested also with 700km (used in the obs case), giving more eddy detections.  </a:t>
            </a:r>
            <a:endParaRPr/>
          </a:p>
        </p:txBody>
      </p:sp>
      <p:sp>
        <p:nvSpPr>
          <p:cNvPr id="10" name="TextBox 9"/>
          <p:cNvSpPr txBox="1"/>
          <p:nvPr/>
        </p:nvSpPr>
        <p:spPr bwMode="auto">
          <a:xfrm>
            <a:off x="1180451" y="268945"/>
            <a:ext cx="9683987" cy="899519"/>
          </a:xfrm>
          <a:prstGeom prst="rect">
            <a:avLst/>
          </a:prstGeom>
          <a:noFill/>
        </p:spPr>
        <p:txBody>
          <a:bodyPr wrap="square" rtlCol="0">
            <a:spAutoFit/>
          </a:bodyPr>
          <a:lstStyle/>
          <a:p>
            <a:pPr algn="ctr">
              <a:spcBef>
                <a:spcPts val="600"/>
              </a:spcBef>
              <a:spcAft>
                <a:spcPts val="600"/>
              </a:spcAft>
              <a:defRPr/>
            </a:pPr>
            <a:r>
              <a:rPr lang="en-GB" sz="2800"/>
              <a:t>Impact of mesoscale eddies on the ocean biogeochemistry </a:t>
            </a:r>
            <a:endParaRPr/>
          </a:p>
          <a:p>
            <a:pPr algn="ctr">
              <a:spcBef>
                <a:spcPts val="600"/>
              </a:spcBef>
              <a:spcAft>
                <a:spcPts val="600"/>
              </a:spcAft>
              <a:defRPr/>
            </a:pPr>
            <a:r>
              <a:rPr lang="en-GB" sz="2000"/>
              <a:t>– primary analysis of the 5-km ICON-HAMOCC coupled simulation for 2020</a:t>
            </a:r>
            <a:endParaRPr/>
          </a:p>
        </p:txBody>
      </p:sp>
      <p:grpSp>
        <p:nvGrpSpPr>
          <p:cNvPr id="1197387887" name=""/>
          <p:cNvGrpSpPr/>
          <p:nvPr/>
        </p:nvGrpSpPr>
        <p:grpSpPr bwMode="auto">
          <a:xfrm>
            <a:off x="6120481" y="1351530"/>
            <a:ext cx="5812941" cy="3568884"/>
            <a:chOff x="0" y="0"/>
            <a:chExt cx="5812941" cy="3568884"/>
          </a:xfrm>
        </p:grpSpPr>
        <p:sp>
          <p:nvSpPr>
            <p:cNvPr id="7" name="TextBox 6"/>
            <p:cNvSpPr txBox="1"/>
            <p:nvPr/>
          </p:nvSpPr>
          <p:spPr bwMode="auto">
            <a:xfrm>
              <a:off x="1281802" y="0"/>
              <a:ext cx="2861123" cy="366119"/>
            </a:xfrm>
            <a:prstGeom prst="rect">
              <a:avLst/>
            </a:prstGeom>
            <a:noFill/>
          </p:spPr>
          <p:txBody>
            <a:bodyPr wrap="square" rtlCol="0">
              <a:spAutoFit/>
            </a:bodyPr>
            <a:lstStyle/>
            <a:p>
              <a:pPr algn="ctr">
                <a:defRPr/>
              </a:pPr>
              <a:r>
                <a:rPr b="1"/>
                <a:t>Cyclonic</a:t>
              </a:r>
              <a:endParaRPr/>
            </a:p>
          </p:txBody>
        </p:sp>
        <p:pic>
          <p:nvPicPr>
            <p:cNvPr id="14" name="Picture 13"/>
            <p:cNvPicPr>
              <a:picLocks noChangeAspect="1"/>
            </p:cNvPicPr>
            <p:nvPr/>
          </p:nvPicPr>
          <p:blipFill>
            <a:blip r:embed="rId3"/>
            <a:stretch/>
          </p:blipFill>
          <p:spPr bwMode="auto">
            <a:xfrm>
              <a:off x="0" y="328884"/>
              <a:ext cx="5812942" cy="3240000"/>
            </a:xfrm>
            <a:prstGeom prst="rect">
              <a:avLst/>
            </a:prstGeom>
          </p:spPr>
        </p:pic>
        <p:sp>
          <p:nvSpPr>
            <p:cNvPr id="15" name="Rectangle 14"/>
            <p:cNvSpPr/>
            <p:nvPr/>
          </p:nvSpPr>
          <p:spPr bwMode="auto">
            <a:xfrm>
              <a:off x="397882" y="2618352"/>
              <a:ext cx="5029201" cy="444462"/>
            </a:xfrm>
            <a:prstGeom prst="rect">
              <a:avLst/>
            </a:prstGeom>
            <a:noFill/>
            <a:ln w="50800">
              <a:solidFill>
                <a:schemeClr val="accent1">
                  <a:shade val="1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defRPr/>
              </a:pPr>
              <a:endParaRPr/>
            </a:p>
          </p:txBody>
        </p:sp>
      </p:grpSp>
      <p:grpSp>
        <p:nvGrpSpPr>
          <p:cNvPr id="512034880" name=""/>
          <p:cNvGrpSpPr/>
          <p:nvPr/>
        </p:nvGrpSpPr>
        <p:grpSpPr bwMode="auto">
          <a:xfrm>
            <a:off x="386956" y="1332409"/>
            <a:ext cx="5774356" cy="3585110"/>
            <a:chOff x="0" y="0"/>
            <a:chExt cx="5774356" cy="3585110"/>
          </a:xfrm>
        </p:grpSpPr>
        <p:sp>
          <p:nvSpPr>
            <p:cNvPr id="6" name="TextBox 5"/>
            <p:cNvSpPr txBox="1"/>
            <p:nvPr/>
          </p:nvSpPr>
          <p:spPr bwMode="auto">
            <a:xfrm>
              <a:off x="1206711" y="0"/>
              <a:ext cx="2861123" cy="366119"/>
            </a:xfrm>
            <a:prstGeom prst="rect">
              <a:avLst/>
            </a:prstGeom>
            <a:noFill/>
          </p:spPr>
          <p:txBody>
            <a:bodyPr wrap="square" rtlCol="0">
              <a:spAutoFit/>
            </a:bodyPr>
            <a:lstStyle/>
            <a:p>
              <a:pPr algn="ctr">
                <a:defRPr/>
              </a:pPr>
              <a:r>
                <a:rPr b="1"/>
                <a:t>Anticyclonic</a:t>
              </a:r>
              <a:endParaRPr/>
            </a:p>
          </p:txBody>
        </p:sp>
        <p:pic>
          <p:nvPicPr>
            <p:cNvPr id="3" name="Picture 2"/>
            <p:cNvPicPr>
              <a:picLocks noChangeAspect="1"/>
            </p:cNvPicPr>
            <p:nvPr/>
          </p:nvPicPr>
          <p:blipFill>
            <a:blip r:embed="rId4"/>
            <a:stretch/>
          </p:blipFill>
          <p:spPr bwMode="auto">
            <a:xfrm>
              <a:off x="0" y="345110"/>
              <a:ext cx="5774357" cy="3240000"/>
            </a:xfrm>
            <a:prstGeom prst="rect">
              <a:avLst/>
            </a:prstGeom>
          </p:spPr>
        </p:pic>
        <p:sp>
          <p:nvSpPr>
            <p:cNvPr id="11" name="Rectangle 10"/>
            <p:cNvSpPr/>
            <p:nvPr/>
          </p:nvSpPr>
          <p:spPr bwMode="auto">
            <a:xfrm>
              <a:off x="2887177" y="2557325"/>
              <a:ext cx="340037" cy="219810"/>
            </a:xfrm>
            <a:prstGeom prst="rect">
              <a:avLst/>
            </a:prstGeom>
            <a:noFill/>
            <a:ln w="50800">
              <a:solidFill>
                <a:schemeClr val="tx1">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defRPr/>
              </a:pPr>
              <a:endParaRPr/>
            </a:p>
          </p:txBody>
        </p:sp>
      </p:gr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pic>
        <p:nvPicPr>
          <p:cNvPr id="1964691205" name=""/>
          <p:cNvPicPr>
            <a:picLocks noChangeAspect="1"/>
          </p:cNvPicPr>
          <p:nvPr/>
        </p:nvPicPr>
        <p:blipFill>
          <a:blip r:embed="rId3"/>
          <a:stretch/>
        </p:blipFill>
        <p:spPr bwMode="auto">
          <a:xfrm flipH="0" flipV="0">
            <a:off x="459038" y="694333"/>
            <a:ext cx="10692247" cy="2120671"/>
          </a:xfrm>
          <a:prstGeom prst="rect">
            <a:avLst/>
          </a:prstGeom>
          <a:effectLst/>
        </p:spPr>
      </p:pic>
      <p:sp>
        <p:nvSpPr>
          <p:cNvPr id="1625283133" name="TextBox 1"/>
          <p:cNvSpPr txBox="1"/>
          <p:nvPr/>
        </p:nvSpPr>
        <p:spPr bwMode="auto">
          <a:xfrm>
            <a:off x="108855" y="163283"/>
            <a:ext cx="2569922" cy="366119"/>
          </a:xfrm>
          <a:prstGeom prst="rect">
            <a:avLst/>
          </a:prstGeom>
          <a:noFill/>
        </p:spPr>
        <p:txBody>
          <a:bodyPr wrap="none" rtlCol="0">
            <a:spAutoFit/>
          </a:bodyPr>
          <a:lstStyle/>
          <a:p>
            <a:pPr>
              <a:defRPr/>
            </a:pPr>
            <a:r>
              <a:rPr lang="en-GB" b="1"/>
              <a:t>Southern Ocean cyclones</a:t>
            </a:r>
            <a:endParaRPr b="1"/>
          </a:p>
        </p:txBody>
      </p:sp>
      <p:sp>
        <p:nvSpPr>
          <p:cNvPr id="1513650540" name="TextBox 19"/>
          <p:cNvSpPr txBox="1"/>
          <p:nvPr/>
        </p:nvSpPr>
        <p:spPr bwMode="auto">
          <a:xfrm>
            <a:off x="413132" y="2874468"/>
            <a:ext cx="11053955" cy="914760"/>
          </a:xfrm>
          <a:prstGeom prst="rect">
            <a:avLst/>
          </a:prstGeom>
          <a:noFill/>
        </p:spPr>
        <p:txBody>
          <a:bodyPr wrap="square" rtlCol="0">
            <a:spAutoFit/>
          </a:bodyPr>
          <a:lstStyle/>
          <a:p>
            <a:pPr marL="283878" indent="-283878">
              <a:buFont typeface="Arial"/>
              <a:buChar char="•"/>
              <a:defRPr/>
            </a:pPr>
            <a:r>
              <a:rPr lang="en-GB" sz="1800" b="0" i="0" u="none" strike="noStrike" cap="none" spc="0">
                <a:solidFill>
                  <a:schemeClr val="tx1"/>
                </a:solidFill>
                <a:latin typeface="Calibri"/>
                <a:ea typeface="Calibri"/>
                <a:cs typeface="Calibri"/>
              </a:rPr>
              <a:t>Generally, in cyclonic eddies, upwelling brings colder, nutrient water to the surface (Fig a, b). The increased nutrient availability enhances phytoplankton growth (Fig c). The positive CO2 flux anomaly is likely dominated by the upwelling of carbon-rich water (Fig d).  </a:t>
            </a:r>
            <a:endParaRPr/>
          </a:p>
        </p:txBody>
      </p:sp>
      <p:grpSp>
        <p:nvGrpSpPr>
          <p:cNvPr id="1417536247" name="Group 32"/>
          <p:cNvGrpSpPr/>
          <p:nvPr/>
        </p:nvGrpSpPr>
        <p:grpSpPr bwMode="auto">
          <a:xfrm>
            <a:off x="980300" y="190581"/>
            <a:ext cx="9734541" cy="553997"/>
            <a:chOff x="980300" y="190581"/>
            <a:chExt cx="9734541" cy="553997"/>
          </a:xfrm>
        </p:grpSpPr>
        <p:sp>
          <p:nvSpPr>
            <p:cNvPr id="632522119" name="TextBox 28"/>
            <p:cNvSpPr txBox="1"/>
            <p:nvPr/>
          </p:nvSpPr>
          <p:spPr bwMode="auto">
            <a:xfrm>
              <a:off x="980300" y="459477"/>
              <a:ext cx="1326676" cy="276998"/>
            </a:xfrm>
            <a:prstGeom prst="rect">
              <a:avLst/>
            </a:prstGeom>
            <a:solidFill>
              <a:schemeClr val="bg1"/>
            </a:solidFill>
          </p:spPr>
          <p:txBody>
            <a:bodyPr wrap="square" lIns="0" tIns="0" rIns="0" bIns="0" rtlCol="0" anchor="ctr" anchorCtr="1">
              <a:spAutoFit/>
            </a:bodyPr>
            <a:lstStyle/>
            <a:p>
              <a:pPr algn="ctr">
                <a:defRPr/>
              </a:pPr>
              <a:r>
                <a:rPr lang="en-GB"/>
                <a:t>SST (</a:t>
              </a:r>
              <a:r>
                <a:rPr lang="en-GB" baseline="30000"/>
                <a:t>o</a:t>
              </a:r>
              <a:r>
                <a:rPr lang="en-GB"/>
                <a:t>C</a:t>
              </a:r>
              <a:r>
                <a:rPr lang="en-GB"/>
                <a:t>)</a:t>
              </a:r>
              <a:endParaRPr/>
            </a:p>
          </p:txBody>
        </p:sp>
        <p:sp>
          <p:nvSpPr>
            <p:cNvPr id="927779573" name="TextBox 29"/>
            <p:cNvSpPr txBox="1"/>
            <p:nvPr/>
          </p:nvSpPr>
          <p:spPr bwMode="auto">
            <a:xfrm>
              <a:off x="3479583" y="459477"/>
              <a:ext cx="1672444" cy="276998"/>
            </a:xfrm>
            <a:prstGeom prst="rect">
              <a:avLst/>
            </a:prstGeom>
            <a:solidFill>
              <a:schemeClr val="bg1"/>
            </a:solidFill>
          </p:spPr>
          <p:txBody>
            <a:bodyPr wrap="square" lIns="0" tIns="0" rIns="0" bIns="0" rtlCol="0" anchor="ctr" anchorCtr="1">
              <a:spAutoFit/>
            </a:bodyPr>
            <a:lstStyle/>
            <a:p>
              <a:pPr algn="ctr">
                <a:defRPr/>
              </a:pPr>
              <a:r>
                <a:rPr lang="en-GB"/>
                <a:t>PO4 (</a:t>
              </a:r>
              <a:r>
                <a:rPr lang="en-GB"/>
                <a:t>kmolP</a:t>
              </a:r>
              <a:r>
                <a:rPr lang="en-GB"/>
                <a:t> m-3)</a:t>
              </a:r>
              <a:endParaRPr/>
            </a:p>
          </p:txBody>
        </p:sp>
        <p:sp>
          <p:nvSpPr>
            <p:cNvPr id="808165208" name="TextBox 30"/>
            <p:cNvSpPr txBox="1"/>
            <p:nvPr/>
          </p:nvSpPr>
          <p:spPr bwMode="auto">
            <a:xfrm>
              <a:off x="6082832" y="456951"/>
              <a:ext cx="1901104" cy="276998"/>
            </a:xfrm>
            <a:prstGeom prst="rect">
              <a:avLst/>
            </a:prstGeom>
            <a:solidFill>
              <a:schemeClr val="bg1"/>
            </a:solidFill>
          </p:spPr>
          <p:txBody>
            <a:bodyPr wrap="square" lIns="0" tIns="0" rIns="0" bIns="0" rtlCol="0" anchor="ctr" anchorCtr="1">
              <a:spAutoFit/>
            </a:bodyPr>
            <a:lstStyle/>
            <a:p>
              <a:pPr algn="ctr">
                <a:defRPr/>
              </a:pPr>
              <a:r>
                <a:rPr lang="en-GB"/>
                <a:t>NPP (</a:t>
              </a:r>
              <a:r>
                <a:rPr lang="en-GB"/>
                <a:t>kmolP</a:t>
              </a:r>
              <a:r>
                <a:rPr lang="en-GB"/>
                <a:t> m-3 s-1)</a:t>
              </a:r>
              <a:endParaRPr/>
            </a:p>
          </p:txBody>
        </p:sp>
        <p:sp>
          <p:nvSpPr>
            <p:cNvPr id="1617141525" name="TextBox 31"/>
            <p:cNvSpPr txBox="1"/>
            <p:nvPr/>
          </p:nvSpPr>
          <p:spPr bwMode="auto">
            <a:xfrm>
              <a:off x="8755039" y="190581"/>
              <a:ext cx="1959802" cy="553997"/>
            </a:xfrm>
            <a:prstGeom prst="rect">
              <a:avLst/>
            </a:prstGeom>
            <a:solidFill>
              <a:schemeClr val="bg1"/>
            </a:solidFill>
          </p:spPr>
          <p:txBody>
            <a:bodyPr wrap="square" lIns="0" tIns="0" rIns="0" bIns="0" rtlCol="0" anchor="ctr" anchorCtr="1">
              <a:spAutoFit/>
            </a:bodyPr>
            <a:lstStyle/>
            <a:p>
              <a:pPr algn="ctr">
                <a:defRPr/>
              </a:pPr>
              <a:r>
                <a:rPr lang="en-GB"/>
                <a:t>Net air-sea CO2 flux (</a:t>
              </a:r>
              <a:r>
                <a:rPr lang="en-GB"/>
                <a:t>kmol</a:t>
              </a:r>
              <a:r>
                <a:rPr lang="en-GB"/>
                <a:t> C m-2 s-1)</a:t>
              </a:r>
              <a:endParaRPr/>
            </a:p>
          </p:txBody>
        </p:sp>
      </p:grpSp>
      <p:sp>
        <p:nvSpPr>
          <p:cNvPr id="2121216117" name="TextBox 33"/>
          <p:cNvSpPr txBox="1"/>
          <p:nvPr/>
        </p:nvSpPr>
        <p:spPr bwMode="auto">
          <a:xfrm>
            <a:off x="653099" y="760191"/>
            <a:ext cx="295084" cy="276998"/>
          </a:xfrm>
          <a:prstGeom prst="rect">
            <a:avLst/>
          </a:prstGeom>
          <a:noFill/>
        </p:spPr>
        <p:txBody>
          <a:bodyPr wrap="square" lIns="0" tIns="0" rIns="0" bIns="0" rtlCol="0" anchor="ctr" anchorCtr="1">
            <a:spAutoFit/>
          </a:bodyPr>
          <a:lstStyle/>
          <a:p>
            <a:pPr>
              <a:defRPr/>
            </a:pPr>
            <a:r>
              <a:rPr lang="en-GB"/>
              <a:t>a</a:t>
            </a:r>
            <a:endParaRPr/>
          </a:p>
        </p:txBody>
      </p:sp>
      <p:sp>
        <p:nvSpPr>
          <p:cNvPr id="1531278879" name="TextBox 35"/>
          <p:cNvSpPr txBox="1"/>
          <p:nvPr/>
        </p:nvSpPr>
        <p:spPr bwMode="auto">
          <a:xfrm>
            <a:off x="3394333" y="751804"/>
            <a:ext cx="295084" cy="276998"/>
          </a:xfrm>
          <a:prstGeom prst="rect">
            <a:avLst/>
          </a:prstGeom>
          <a:noFill/>
        </p:spPr>
        <p:txBody>
          <a:bodyPr wrap="square" lIns="0" tIns="0" rIns="0" bIns="0" rtlCol="0" anchor="ctr" anchorCtr="1">
            <a:spAutoFit/>
          </a:bodyPr>
          <a:lstStyle/>
          <a:p>
            <a:pPr>
              <a:defRPr/>
            </a:pPr>
            <a:r>
              <a:rPr lang="en-GB"/>
              <a:t>b</a:t>
            </a:r>
            <a:endParaRPr/>
          </a:p>
        </p:txBody>
      </p:sp>
      <p:sp>
        <p:nvSpPr>
          <p:cNvPr id="1973799157" name="TextBox 36"/>
          <p:cNvSpPr txBox="1"/>
          <p:nvPr/>
        </p:nvSpPr>
        <p:spPr bwMode="auto">
          <a:xfrm>
            <a:off x="6095999" y="751804"/>
            <a:ext cx="295084" cy="276998"/>
          </a:xfrm>
          <a:prstGeom prst="rect">
            <a:avLst/>
          </a:prstGeom>
          <a:noFill/>
        </p:spPr>
        <p:txBody>
          <a:bodyPr wrap="square" lIns="0" tIns="0" rIns="0" bIns="0" rtlCol="0" anchor="ctr" anchorCtr="1">
            <a:spAutoFit/>
          </a:bodyPr>
          <a:lstStyle/>
          <a:p>
            <a:pPr>
              <a:defRPr/>
            </a:pPr>
            <a:r>
              <a:rPr lang="en-GB"/>
              <a:t>c</a:t>
            </a:r>
            <a:endParaRPr/>
          </a:p>
        </p:txBody>
      </p:sp>
      <p:sp>
        <p:nvSpPr>
          <p:cNvPr id="856494596" name="TextBox 37"/>
          <p:cNvSpPr txBox="1"/>
          <p:nvPr/>
        </p:nvSpPr>
        <p:spPr bwMode="auto">
          <a:xfrm>
            <a:off x="8821298" y="751804"/>
            <a:ext cx="295084" cy="276998"/>
          </a:xfrm>
          <a:prstGeom prst="rect">
            <a:avLst/>
          </a:prstGeom>
          <a:noFill/>
        </p:spPr>
        <p:txBody>
          <a:bodyPr wrap="square" lIns="0" tIns="0" rIns="0" bIns="0" rtlCol="0" anchor="ctr" anchorCtr="1">
            <a:spAutoFit/>
          </a:bodyPr>
          <a:lstStyle/>
          <a:p>
            <a:pPr>
              <a:defRPr/>
            </a:pPr>
            <a:r>
              <a:rPr lang="en-GB"/>
              <a:t>d</a:t>
            </a:r>
            <a:endParaRPr/>
          </a:p>
        </p:txBody>
      </p:sp>
      <p:sp>
        <p:nvSpPr>
          <p:cNvPr id="2111120436" name="TextBox 3"/>
          <p:cNvSpPr txBox="1"/>
          <p:nvPr/>
        </p:nvSpPr>
        <p:spPr bwMode="auto">
          <a:xfrm rot="0">
            <a:off x="10919239" y="619121"/>
            <a:ext cx="1333505" cy="369331"/>
          </a:xfrm>
          <a:prstGeom prst="rect">
            <a:avLst/>
          </a:prstGeom>
          <a:noFill/>
        </p:spPr>
        <p:txBody>
          <a:bodyPr wrap="square" rtlCol="0">
            <a:spAutoFit/>
          </a:bodyPr>
          <a:lstStyle/>
          <a:p>
            <a:pPr>
              <a:defRPr/>
            </a:pPr>
            <a:r>
              <a:rPr lang="en-GB"/>
              <a:t>L</a:t>
            </a:r>
            <a:r>
              <a:rPr/>
              <a:t>ess uptake</a:t>
            </a:r>
            <a:endParaRPr/>
          </a:p>
        </p:txBody>
      </p:sp>
      <p:sp>
        <p:nvSpPr>
          <p:cNvPr id="673331330" name="TextBox 5"/>
          <p:cNvSpPr txBox="1"/>
          <p:nvPr/>
        </p:nvSpPr>
        <p:spPr bwMode="auto">
          <a:xfrm rot="0">
            <a:off x="10833379" y="2456786"/>
            <a:ext cx="1617309" cy="369331"/>
          </a:xfrm>
          <a:prstGeom prst="rect">
            <a:avLst/>
          </a:prstGeom>
          <a:noFill/>
        </p:spPr>
        <p:txBody>
          <a:bodyPr wrap="square" rtlCol="0">
            <a:spAutoFit/>
          </a:bodyPr>
          <a:lstStyle/>
          <a:p>
            <a:pPr>
              <a:defRPr/>
            </a:pPr>
            <a:r>
              <a:rPr/>
              <a:t>More uptake</a:t>
            </a:r>
            <a:endParaRPr/>
          </a:p>
        </p:txBody>
      </p:sp>
      <p:grpSp>
        <p:nvGrpSpPr>
          <p:cNvPr id="1728150532" name=""/>
          <p:cNvGrpSpPr/>
          <p:nvPr/>
        </p:nvGrpSpPr>
        <p:grpSpPr bwMode="auto">
          <a:xfrm>
            <a:off x="132607" y="3846983"/>
            <a:ext cx="12298477" cy="2449306"/>
            <a:chOff x="0" y="0"/>
            <a:chExt cx="12298477" cy="2449306"/>
          </a:xfrm>
        </p:grpSpPr>
        <p:grpSp>
          <p:nvGrpSpPr>
            <p:cNvPr id="2117824649" name="Group 23"/>
            <p:cNvGrpSpPr/>
            <p:nvPr/>
          </p:nvGrpSpPr>
          <p:grpSpPr bwMode="auto">
            <a:xfrm>
              <a:off x="326431" y="336054"/>
              <a:ext cx="10692451" cy="2113251"/>
              <a:chOff x="399306" y="1315746"/>
              <a:chExt cx="10692451" cy="2113251"/>
            </a:xfrm>
          </p:grpSpPr>
          <p:pic>
            <p:nvPicPr>
              <p:cNvPr id="698298849" name="Picture 12"/>
              <p:cNvPicPr>
                <a:picLocks noChangeAspect="1"/>
              </p:cNvPicPr>
              <p:nvPr/>
            </p:nvPicPr>
            <p:blipFill>
              <a:blip r:embed="rId4"/>
              <a:stretch/>
            </p:blipFill>
            <p:spPr bwMode="auto">
              <a:xfrm>
                <a:off x="5847607" y="1328999"/>
                <a:ext cx="2520000" cy="2099999"/>
              </a:xfrm>
              <a:prstGeom prst="rect">
                <a:avLst/>
              </a:prstGeom>
            </p:spPr>
          </p:pic>
          <p:pic>
            <p:nvPicPr>
              <p:cNvPr id="434111805" name="Picture 14"/>
              <p:cNvPicPr>
                <a:picLocks noChangeAspect="1"/>
              </p:cNvPicPr>
              <p:nvPr/>
            </p:nvPicPr>
            <p:blipFill>
              <a:blip r:embed="rId5"/>
              <a:stretch/>
            </p:blipFill>
            <p:spPr bwMode="auto">
              <a:xfrm>
                <a:off x="3123456" y="1328999"/>
                <a:ext cx="2520000" cy="2099999"/>
              </a:xfrm>
              <a:prstGeom prst="rect">
                <a:avLst/>
              </a:prstGeom>
            </p:spPr>
          </p:pic>
          <p:pic>
            <p:nvPicPr>
              <p:cNvPr id="1279099896" name="Picture 16"/>
              <p:cNvPicPr>
                <a:picLocks noChangeAspect="1"/>
              </p:cNvPicPr>
              <p:nvPr/>
            </p:nvPicPr>
            <p:blipFill>
              <a:blip r:embed="rId6"/>
              <a:stretch/>
            </p:blipFill>
            <p:spPr bwMode="auto">
              <a:xfrm>
                <a:off x="399306" y="1315746"/>
                <a:ext cx="2520000" cy="2099999"/>
              </a:xfrm>
              <a:prstGeom prst="rect">
                <a:avLst/>
              </a:prstGeom>
            </p:spPr>
          </p:pic>
          <p:pic>
            <p:nvPicPr>
              <p:cNvPr id="795833469" name="Picture 20"/>
              <p:cNvPicPr>
                <a:picLocks noChangeAspect="1"/>
              </p:cNvPicPr>
              <p:nvPr/>
            </p:nvPicPr>
            <p:blipFill>
              <a:blip r:embed="rId7"/>
              <a:stretch/>
            </p:blipFill>
            <p:spPr bwMode="auto">
              <a:xfrm>
                <a:off x="8571758" y="1328999"/>
                <a:ext cx="2520000" cy="2099999"/>
              </a:xfrm>
              <a:prstGeom prst="rect">
                <a:avLst/>
              </a:prstGeom>
            </p:spPr>
          </p:pic>
        </p:grpSp>
        <p:sp>
          <p:nvSpPr>
            <p:cNvPr id="589166982" name="TextBox 2"/>
            <p:cNvSpPr txBox="1"/>
            <p:nvPr/>
          </p:nvSpPr>
          <p:spPr bwMode="auto">
            <a:xfrm>
              <a:off x="0" y="0"/>
              <a:ext cx="2166190" cy="366119"/>
            </a:xfrm>
            <a:prstGeom prst="rect">
              <a:avLst/>
            </a:prstGeom>
            <a:noFill/>
          </p:spPr>
          <p:txBody>
            <a:bodyPr wrap="none" rtlCol="0">
              <a:spAutoFit/>
            </a:bodyPr>
            <a:lstStyle/>
            <a:p>
              <a:pPr>
                <a:defRPr/>
              </a:pPr>
              <a:r>
                <a:rPr lang="en-GB" sz="1800" b="1" i="0" u="none" strike="noStrike" cap="none" spc="0">
                  <a:solidFill>
                    <a:schemeClr val="tx1"/>
                  </a:solidFill>
                  <a:latin typeface="+mn-lt"/>
                  <a:ea typeface="+mn-ea"/>
                  <a:cs typeface="+mn-cs"/>
                </a:rPr>
                <a:t>Agulhas anticyclones</a:t>
              </a:r>
              <a:endParaRPr sz="1800" b="1"/>
            </a:p>
          </p:txBody>
        </p:sp>
        <p:sp>
          <p:nvSpPr>
            <p:cNvPr id="580799468" name="TextBox 38"/>
            <p:cNvSpPr txBox="1"/>
            <p:nvPr/>
          </p:nvSpPr>
          <p:spPr bwMode="auto">
            <a:xfrm>
              <a:off x="544244" y="487021"/>
              <a:ext cx="295084" cy="276998"/>
            </a:xfrm>
            <a:prstGeom prst="rect">
              <a:avLst/>
            </a:prstGeom>
            <a:noFill/>
          </p:spPr>
          <p:txBody>
            <a:bodyPr wrap="square" lIns="0" tIns="0" rIns="0" bIns="0" rtlCol="0" anchor="ctr" anchorCtr="1">
              <a:spAutoFit/>
            </a:bodyPr>
            <a:lstStyle/>
            <a:p>
              <a:pPr>
                <a:defRPr/>
              </a:pPr>
              <a:r>
                <a:rPr lang="en-GB"/>
                <a:t>e</a:t>
              </a:r>
              <a:endParaRPr/>
            </a:p>
          </p:txBody>
        </p:sp>
        <p:sp>
          <p:nvSpPr>
            <p:cNvPr id="310792412" name="TextBox 39"/>
            <p:cNvSpPr txBox="1"/>
            <p:nvPr/>
          </p:nvSpPr>
          <p:spPr bwMode="auto">
            <a:xfrm>
              <a:off x="3279866" y="505113"/>
              <a:ext cx="295084" cy="276998"/>
            </a:xfrm>
            <a:prstGeom prst="rect">
              <a:avLst/>
            </a:prstGeom>
            <a:noFill/>
          </p:spPr>
          <p:txBody>
            <a:bodyPr wrap="square" lIns="0" tIns="0" rIns="0" bIns="0" rtlCol="0" anchor="ctr" anchorCtr="1">
              <a:spAutoFit/>
            </a:bodyPr>
            <a:lstStyle/>
            <a:p>
              <a:pPr>
                <a:defRPr/>
              </a:pPr>
              <a:r>
                <a:rPr lang="en-GB"/>
                <a:t>f</a:t>
              </a:r>
              <a:endParaRPr/>
            </a:p>
          </p:txBody>
        </p:sp>
        <p:sp>
          <p:nvSpPr>
            <p:cNvPr id="577218941" name="TextBox 40"/>
            <p:cNvSpPr txBox="1"/>
            <p:nvPr/>
          </p:nvSpPr>
          <p:spPr bwMode="auto">
            <a:xfrm>
              <a:off x="5981532" y="505113"/>
              <a:ext cx="295084" cy="276998"/>
            </a:xfrm>
            <a:prstGeom prst="rect">
              <a:avLst/>
            </a:prstGeom>
            <a:noFill/>
          </p:spPr>
          <p:txBody>
            <a:bodyPr wrap="square" lIns="0" tIns="0" rIns="0" bIns="0" rtlCol="0" anchor="ctr" anchorCtr="1">
              <a:spAutoFit/>
            </a:bodyPr>
            <a:lstStyle/>
            <a:p>
              <a:pPr>
                <a:defRPr/>
              </a:pPr>
              <a:r>
                <a:rPr lang="en-GB"/>
                <a:t>g</a:t>
              </a:r>
              <a:endParaRPr/>
            </a:p>
          </p:txBody>
        </p:sp>
        <p:sp>
          <p:nvSpPr>
            <p:cNvPr id="1553103457" name="TextBox 41"/>
            <p:cNvSpPr txBox="1"/>
            <p:nvPr/>
          </p:nvSpPr>
          <p:spPr bwMode="auto">
            <a:xfrm>
              <a:off x="8706831" y="505113"/>
              <a:ext cx="295084" cy="276998"/>
            </a:xfrm>
            <a:prstGeom prst="rect">
              <a:avLst/>
            </a:prstGeom>
            <a:noFill/>
          </p:spPr>
          <p:txBody>
            <a:bodyPr wrap="square" lIns="0" tIns="0" rIns="0" bIns="0" rtlCol="0" anchor="ctr" anchorCtr="1">
              <a:spAutoFit/>
            </a:bodyPr>
            <a:lstStyle/>
            <a:p>
              <a:pPr>
                <a:defRPr/>
              </a:pPr>
              <a:r>
                <a:rPr lang="en-GB"/>
                <a:t>h</a:t>
              </a:r>
              <a:endParaRPr/>
            </a:p>
          </p:txBody>
        </p:sp>
        <p:sp>
          <p:nvSpPr>
            <p:cNvPr id="1897294376" name="TextBox 3"/>
            <p:cNvSpPr txBox="1"/>
            <p:nvPr/>
          </p:nvSpPr>
          <p:spPr bwMode="auto">
            <a:xfrm rot="0">
              <a:off x="10766668" y="302306"/>
              <a:ext cx="1333865" cy="366119"/>
            </a:xfrm>
            <a:prstGeom prst="rect">
              <a:avLst/>
            </a:prstGeom>
            <a:noFill/>
          </p:spPr>
          <p:txBody>
            <a:bodyPr wrap="square" rtlCol="0">
              <a:spAutoFit/>
            </a:bodyPr>
            <a:lstStyle/>
            <a:p>
              <a:pPr>
                <a:defRPr/>
              </a:pPr>
              <a:r>
                <a:rPr lang="en-GB"/>
                <a:t>L</a:t>
              </a:r>
              <a:r>
                <a:rPr/>
                <a:t>ess uptake</a:t>
              </a:r>
              <a:endParaRPr/>
            </a:p>
          </p:txBody>
        </p:sp>
        <p:sp>
          <p:nvSpPr>
            <p:cNvPr id="738167521" name="TextBox 5"/>
            <p:cNvSpPr txBox="1"/>
            <p:nvPr/>
          </p:nvSpPr>
          <p:spPr bwMode="auto">
            <a:xfrm rot="0">
              <a:off x="10680808" y="2069934"/>
              <a:ext cx="1617669" cy="366119"/>
            </a:xfrm>
            <a:prstGeom prst="rect">
              <a:avLst/>
            </a:prstGeom>
            <a:noFill/>
          </p:spPr>
          <p:txBody>
            <a:bodyPr wrap="square" rtlCol="0">
              <a:spAutoFit/>
            </a:bodyPr>
            <a:lstStyle/>
            <a:p>
              <a:pPr>
                <a:defRPr/>
              </a:pPr>
              <a:r>
                <a:rPr/>
                <a:t>More uptake</a:t>
              </a:r>
              <a:endParaRPr/>
            </a:p>
          </p:txBody>
        </p:sp>
      </p:grpSp>
      <p:sp>
        <p:nvSpPr>
          <p:cNvPr id="271468403" name="TextBox 19"/>
          <p:cNvSpPr txBox="1"/>
          <p:nvPr/>
        </p:nvSpPr>
        <p:spPr bwMode="auto">
          <a:xfrm>
            <a:off x="277824" y="6360618"/>
            <a:ext cx="11055034" cy="366119"/>
          </a:xfrm>
          <a:prstGeom prst="rect">
            <a:avLst/>
          </a:prstGeom>
          <a:noFill/>
        </p:spPr>
        <p:txBody>
          <a:bodyPr wrap="square" rtlCol="0">
            <a:spAutoFit/>
          </a:bodyPr>
          <a:lstStyle/>
          <a:p>
            <a:pPr marL="283878" indent="-283878">
              <a:buFont typeface="Arial"/>
              <a:buChar char="•"/>
              <a:defRPr/>
            </a:pPr>
            <a:r>
              <a:rPr lang="en-GB" sz="1800" b="0" i="0" u="none" strike="noStrike" cap="none" spc="0">
                <a:solidFill>
                  <a:schemeClr val="tx1"/>
                </a:solidFill>
                <a:latin typeface="Calibri"/>
                <a:ea typeface="Calibri"/>
                <a:cs typeface="Calibri"/>
              </a:rPr>
              <a:t>Agulhas rings show similar behaviour as the SO anticyclonic eddies, but with strong magnitudes of the response. </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124547591" name="TextBox 22"/>
          <p:cNvSpPr txBox="1"/>
          <p:nvPr/>
        </p:nvSpPr>
        <p:spPr bwMode="auto">
          <a:xfrm flipH="0" flipV="0">
            <a:off x="282475" y="198557"/>
            <a:ext cx="5424630" cy="701399"/>
          </a:xfrm>
          <a:prstGeom prst="rect">
            <a:avLst/>
          </a:prstGeom>
          <a:noFill/>
        </p:spPr>
        <p:txBody>
          <a:bodyPr wrap="square" rtlCol="0">
            <a:spAutoFit/>
          </a:bodyPr>
          <a:lstStyle/>
          <a:p>
            <a:pPr>
              <a:spcBef>
                <a:spcPts val="599"/>
              </a:spcBef>
              <a:spcAft>
                <a:spcPts val="599"/>
              </a:spcAft>
              <a:defRPr/>
            </a:pPr>
            <a:r>
              <a:rPr lang="en-GB" sz="2000" b="1"/>
              <a:t>Possible m</a:t>
            </a:r>
            <a:r>
              <a:rPr lang="en-GB" sz="2000" b="1" i="0" u="none" strike="noStrike" cap="none" spc="0">
                <a:solidFill>
                  <a:schemeClr val="tx1"/>
                </a:solidFill>
                <a:latin typeface="Calibri"/>
                <a:ea typeface="Calibri"/>
                <a:cs typeface="Calibri"/>
              </a:rPr>
              <a:t>echanisms governing net CO2 flux anomalies differ among eddy tracks. </a:t>
            </a:r>
            <a:endParaRPr/>
          </a:p>
        </p:txBody>
      </p:sp>
      <p:pic>
        <p:nvPicPr>
          <p:cNvPr id="301953748" name=""/>
          <p:cNvPicPr>
            <a:picLocks noChangeAspect="1"/>
          </p:cNvPicPr>
          <p:nvPr/>
        </p:nvPicPr>
        <p:blipFill>
          <a:blip r:embed="rId3"/>
          <a:stretch/>
        </p:blipFill>
        <p:spPr bwMode="auto">
          <a:xfrm flipH="0" flipV="0">
            <a:off x="331407" y="1751241"/>
            <a:ext cx="4791948" cy="2175803"/>
          </a:xfrm>
          <a:prstGeom prst="rect">
            <a:avLst/>
          </a:prstGeom>
        </p:spPr>
      </p:pic>
      <p:pic>
        <p:nvPicPr>
          <p:cNvPr id="118976773" name=""/>
          <p:cNvPicPr>
            <a:picLocks noChangeAspect="1"/>
          </p:cNvPicPr>
          <p:nvPr/>
        </p:nvPicPr>
        <p:blipFill>
          <a:blip r:embed="rId4"/>
          <a:stretch/>
        </p:blipFill>
        <p:spPr bwMode="auto">
          <a:xfrm flipH="0" flipV="0">
            <a:off x="5883087" y="39220"/>
            <a:ext cx="3685367" cy="6773451"/>
          </a:xfrm>
          <a:prstGeom prst="rect">
            <a:avLst/>
          </a:prstGeom>
        </p:spPr>
      </p:pic>
      <p:sp>
        <p:nvSpPr>
          <p:cNvPr id="952862400" name="TextBox 19"/>
          <p:cNvSpPr txBox="1"/>
          <p:nvPr/>
        </p:nvSpPr>
        <p:spPr bwMode="auto">
          <a:xfrm flipH="0" flipV="0">
            <a:off x="9678156" y="229037"/>
            <a:ext cx="2552415" cy="640440"/>
          </a:xfrm>
          <a:prstGeom prst="rect">
            <a:avLst/>
          </a:prstGeom>
          <a:noFill/>
        </p:spPr>
        <p:txBody>
          <a:bodyPr wrap="square" rtlCol="0">
            <a:spAutoFit/>
          </a:bodyPr>
          <a:lstStyle/>
          <a:p>
            <a:pPr>
              <a:defRPr/>
            </a:pPr>
            <a:r>
              <a:rPr lang="en-GB" sz="1800" b="0" i="0" u="none" strike="noStrike" cap="none" spc="0">
                <a:solidFill>
                  <a:schemeClr val="tx1"/>
                </a:solidFill>
                <a:latin typeface="Calibri"/>
                <a:ea typeface="Calibri"/>
                <a:cs typeface="Calibri"/>
              </a:rPr>
              <a:t>A cold core eddy, stronger solubility pump</a:t>
            </a:r>
            <a:endParaRPr/>
          </a:p>
        </p:txBody>
      </p:sp>
      <p:sp>
        <p:nvSpPr>
          <p:cNvPr id="808420399" name="TextBox 19"/>
          <p:cNvSpPr txBox="1"/>
          <p:nvPr/>
        </p:nvSpPr>
        <p:spPr bwMode="auto">
          <a:xfrm flipH="0" flipV="0">
            <a:off x="9732504" y="4289488"/>
            <a:ext cx="2553134" cy="640440"/>
          </a:xfrm>
          <a:prstGeom prst="rect">
            <a:avLst/>
          </a:prstGeom>
          <a:noFill/>
        </p:spPr>
        <p:txBody>
          <a:bodyPr wrap="square" rtlCol="0">
            <a:spAutoFit/>
          </a:bodyPr>
          <a:lstStyle/>
          <a:p>
            <a:pPr>
              <a:defRPr/>
            </a:pPr>
            <a:r>
              <a:rPr lang="en-GB" sz="1800" b="0" i="0" u="none" strike="noStrike" cap="none" spc="0">
                <a:solidFill>
                  <a:schemeClr val="tx1"/>
                </a:solidFill>
                <a:latin typeface="Calibri"/>
                <a:ea typeface="Calibri"/>
                <a:cs typeface="Calibri"/>
              </a:rPr>
              <a:t>Phytoplankton bloom, more CO2 uptake</a:t>
            </a:r>
            <a:endParaRPr/>
          </a:p>
        </p:txBody>
      </p:sp>
      <p:cxnSp>
        <p:nvCxnSpPr>
          <p:cNvPr id="0" name=""/>
          <p:cNvCxnSpPr>
            <a:cxnSpLocks/>
          </p:cNvCxnSpPr>
          <p:nvPr/>
        </p:nvCxnSpPr>
        <p:spPr bwMode="auto">
          <a:xfrm flipH="1" flipV="1">
            <a:off x="8559926" y="4412315"/>
            <a:ext cx="1172578" cy="56389"/>
          </a:xfrm>
          <a:prstGeom prst="line">
            <a:avLst/>
          </a:prstGeom>
          <a:ln w="28575" cap="flat" cmpd="sng" algn="ctr">
            <a:solidFill>
              <a:schemeClr val="tx1"/>
            </a:solidFill>
            <a:prstDash val="solid"/>
            <a:miter lim="800000"/>
            <a:tailEnd type="arrow" len="med"/>
          </a:ln>
        </p:spPr>
        <p:style>
          <a:lnRef idx="1">
            <a:schemeClr val="accent1">
              <a:shade val="50000"/>
            </a:schemeClr>
          </a:lnRef>
          <a:fillRef idx="0">
            <a:schemeClr val="accent1"/>
          </a:fillRef>
          <a:effectRef idx="0">
            <a:schemeClr val="accent1"/>
          </a:effectRef>
          <a:fontRef idx="minor">
            <a:schemeClr val="tx1"/>
          </a:fontRef>
        </p:style>
      </p:cxnSp>
      <p:cxnSp>
        <p:nvCxnSpPr>
          <p:cNvPr id="41632605" name=""/>
          <p:cNvCxnSpPr>
            <a:cxnSpLocks/>
            <a:stCxn id="808420399" idx="1"/>
          </p:cNvCxnSpPr>
          <p:nvPr/>
        </p:nvCxnSpPr>
        <p:spPr bwMode="auto">
          <a:xfrm rot="10799989" flipH="0" flipV="1">
            <a:off x="8559927" y="4609708"/>
            <a:ext cx="1172577" cy="1229676"/>
          </a:xfrm>
          <a:prstGeom prst="line">
            <a:avLst/>
          </a:prstGeom>
          <a:ln w="28575" cap="flat" cmpd="sng" algn="ctr">
            <a:solidFill>
              <a:schemeClr val="tx1"/>
            </a:solidFill>
            <a:prstDash val="solid"/>
            <a:miter lim="800000"/>
            <a:tailEnd type="arrow" len="med"/>
          </a:ln>
        </p:spPr>
        <p:style>
          <a:lnRef idx="1">
            <a:schemeClr val="accent1">
              <a:shade val="50000"/>
            </a:schemeClr>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p:cNvGrpSpPr/>
        <p:nvPr/>
      </p:nvGrpSpPr>
      <p:grpSpPr bwMode="auto">
        <a:xfrm>
          <a:off x="0" y="0"/>
          <a:ext cx="0" cy="0"/>
          <a:chOff x="0" y="0"/>
          <a:chExt cx="0" cy="0"/>
        </a:xfrm>
      </p:grpSpPr>
      <p:sp>
        <p:nvSpPr>
          <p:cNvPr id="535911262" name="TextBox 22"/>
          <p:cNvSpPr txBox="1"/>
          <p:nvPr/>
        </p:nvSpPr>
        <p:spPr bwMode="auto">
          <a:xfrm flipH="0" flipV="0">
            <a:off x="6225172" y="2044501"/>
            <a:ext cx="5468909" cy="396599"/>
          </a:xfrm>
          <a:prstGeom prst="rect">
            <a:avLst/>
          </a:prstGeom>
          <a:noFill/>
        </p:spPr>
        <p:txBody>
          <a:bodyPr wrap="square" rtlCol="0">
            <a:spAutoFit/>
          </a:bodyPr>
          <a:lstStyle/>
          <a:p>
            <a:pPr>
              <a:spcBef>
                <a:spcPts val="599"/>
              </a:spcBef>
              <a:spcAft>
                <a:spcPts val="599"/>
              </a:spcAft>
              <a:defRPr/>
            </a:pPr>
            <a:r>
              <a:rPr lang="en-GB" sz="2000" b="1" i="0" u="none" strike="noStrike" cap="none" spc="0">
                <a:solidFill>
                  <a:schemeClr val="tx1"/>
                </a:solidFill>
                <a:latin typeface="Calibri"/>
                <a:ea typeface="Calibri"/>
                <a:cs typeface="Calibri"/>
              </a:rPr>
              <a:t>Vertical  structure in Agulhas Rings (anticyclones)</a:t>
            </a:r>
            <a:endParaRPr/>
          </a:p>
        </p:txBody>
      </p:sp>
      <p:pic>
        <p:nvPicPr>
          <p:cNvPr id="255102514" name=""/>
          <p:cNvPicPr>
            <a:picLocks noChangeAspect="1"/>
          </p:cNvPicPr>
          <p:nvPr/>
        </p:nvPicPr>
        <p:blipFill>
          <a:blip r:embed="rId3"/>
          <a:stretch/>
        </p:blipFill>
        <p:spPr bwMode="auto">
          <a:xfrm flipH="0" flipV="0">
            <a:off x="6710105" y="2759805"/>
            <a:ext cx="4782765" cy="3587074"/>
          </a:xfrm>
          <a:prstGeom prst="rect">
            <a:avLst/>
          </a:prstGeom>
        </p:spPr>
      </p:pic>
      <p:sp>
        <p:nvSpPr>
          <p:cNvPr id="447875382" name="TextBox 22"/>
          <p:cNvSpPr txBox="1"/>
          <p:nvPr/>
        </p:nvSpPr>
        <p:spPr bwMode="auto">
          <a:xfrm flipH="0" flipV="0">
            <a:off x="186702" y="495568"/>
            <a:ext cx="5847216" cy="3596238"/>
          </a:xfrm>
          <a:prstGeom prst="rect">
            <a:avLst/>
          </a:prstGeom>
          <a:noFill/>
        </p:spPr>
        <p:txBody>
          <a:bodyPr wrap="square" rtlCol="0">
            <a:spAutoFit/>
          </a:bodyPr>
          <a:lstStyle/>
          <a:p>
            <a:pPr>
              <a:spcBef>
                <a:spcPts val="599"/>
              </a:spcBef>
              <a:spcAft>
                <a:spcPts val="599"/>
              </a:spcAft>
              <a:defRPr/>
            </a:pPr>
            <a:r>
              <a:rPr lang="en-GB" sz="2000" b="1"/>
              <a:t>Planned analyses and experiments</a:t>
            </a:r>
            <a:endParaRPr/>
          </a:p>
          <a:p>
            <a:pPr marL="342900" indent="-342900">
              <a:spcBef>
                <a:spcPts val="599"/>
              </a:spcBef>
              <a:spcAft>
                <a:spcPts val="599"/>
              </a:spcAft>
              <a:buAutoNum type="arabicParenR"/>
              <a:defRPr/>
            </a:pPr>
            <a:r>
              <a:rPr lang="en-GB"/>
              <a:t>Temporal and spatial (3D) structure of the eddy impact on ocean biogeochemical variables</a:t>
            </a:r>
            <a:endParaRPr/>
          </a:p>
          <a:p>
            <a:pPr marL="342900" indent="-342900">
              <a:spcBef>
                <a:spcPts val="599"/>
              </a:spcBef>
              <a:spcAft>
                <a:spcPts val="599"/>
              </a:spcAft>
              <a:buAutoNum type="arabicParenR"/>
              <a:defRPr/>
            </a:pPr>
            <a:r>
              <a:rPr lang="en-GB"/>
              <a:t>Eddy's contribution to the budget terms of ocean biogeochemical variables (divergence of advective/diffusive fluxes, sources/sinks)</a:t>
            </a:r>
            <a:endParaRPr/>
          </a:p>
          <a:p>
            <a:pPr marL="342900" indent="-342900">
              <a:spcBef>
                <a:spcPts val="599"/>
              </a:spcBef>
              <a:spcAft>
                <a:spcPts val="599"/>
              </a:spcAft>
              <a:buAutoNum type="arabicParenR"/>
              <a:defRPr/>
            </a:pPr>
            <a:r>
              <a:rPr lang="en-GB"/>
              <a:t>Cumulative impact of eddies on net CO2 flux</a:t>
            </a:r>
            <a:endParaRPr/>
          </a:p>
          <a:p>
            <a:pPr marL="342900" indent="-342900">
              <a:spcBef>
                <a:spcPts val="599"/>
              </a:spcBef>
              <a:spcAft>
                <a:spcPts val="599"/>
              </a:spcAft>
              <a:buAutoNum type="arabicParenR"/>
              <a:defRPr/>
            </a:pPr>
            <a:r>
              <a:rPr/>
              <a:t>Decomposition of surface pCO2 </a:t>
            </a:r>
            <a:endParaRPr/>
          </a:p>
          <a:p>
            <a:pPr marL="342900" indent="-342900">
              <a:spcBef>
                <a:spcPts val="599"/>
              </a:spcBef>
              <a:spcAft>
                <a:spcPts val="599"/>
              </a:spcAft>
              <a:buAutoNum type="arabicParenR"/>
              <a:defRPr/>
            </a:pPr>
            <a:r>
              <a:rPr lang="en-GB"/>
              <a:t>Comparison with observations. </a:t>
            </a:r>
            <a:endParaRPr lang="en-GB"/>
          </a:p>
          <a:p>
            <a:pPr marL="342900" indent="-342900">
              <a:spcBef>
                <a:spcPts val="598"/>
              </a:spcBef>
              <a:spcAft>
                <a:spcPts val="598"/>
              </a:spcAft>
              <a:buAutoNum type="arabicParenR"/>
              <a:defRPr/>
            </a:pPr>
            <a:r>
              <a:rPr lang="en-GB" sz="1800" b="0" i="0" u="none" strike="noStrike" cap="none" spc="0">
                <a:solidFill>
                  <a:schemeClr val="tx1"/>
                </a:solidFill>
                <a:latin typeface="Calibri"/>
                <a:ea typeface="Arial"/>
                <a:cs typeface="Arial"/>
              </a:rPr>
              <a:t>A longer run of &gt;=10 years is needed for better eddy statistics. </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heme>
</file>

<file path=ppt/theme/theme2.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emplate/>
  <TotalTime>0</TotalTime>
  <Words>0</Words>
  <Application>onlyoffice/7.5.1.23</Application>
  <DocSecurity>0</DocSecurity>
  <PresentationFormat>Widescreen</PresentationFormat>
  <Paragraphs>0</Paragraphs>
  <Slides>4</Slides>
  <Notes>4</Notes>
  <HiddenSlides>0</HiddenSlides>
  <MMClips>2</MMClips>
  <ScaleCrop>0</ScaleCrop>
  <HeadingPairs>
    <vt:vector size="4" baseType="variant">
      <vt:variant>
        <vt:lpstr>Theme</vt:lpstr>
      </vt:variant>
      <vt:variant>
        <vt:i4>1</vt:i4>
      </vt:variant>
      <vt:variant>
        <vt:lpstr>Slide Titles</vt:lpstr>
      </vt:variant>
      <vt:variant>
        <vt:i4>4</vt:i4>
      </vt:variant>
    </vt:vector>
  </HeadingPairs>
  <TitlesOfParts>
    <vt:vector size="5" baseType="lpstr">
      <vt:lpstr>Theme 1</vt:lpstr>
      <vt:lpstr>Slide 1</vt:lpstr>
      <vt:lpstr>Slide 2</vt:lpstr>
      <vt:lpstr>Slide 3</vt:lpstr>
      <vt:lpstr>Slide 4</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Bo</dc:creator>
  <cp:keywords/>
  <dc:description/>
  <dc:identifier/>
  <dc:language/>
  <cp:lastModifiedBy>nuno.serra@uni-hamburg.de</cp:lastModifiedBy>
  <cp:revision>51</cp:revision>
  <dcterms:created xsi:type="dcterms:W3CDTF">2024-03-06T17:34:05Z</dcterms:created>
  <dcterms:modified xsi:type="dcterms:W3CDTF">2024-03-07T15:33:43Z</dcterms:modified>
  <cp:category/>
  <cp:contentStatus/>
  <cp:version/>
</cp:coreProperties>
</file>